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7" r:id="rId5"/>
  </p:sldMasterIdLst>
  <p:notesMasterIdLst>
    <p:notesMasterId r:id="rId28"/>
  </p:notesMasterIdLst>
  <p:sldIdLst>
    <p:sldId id="405" r:id="rId6"/>
    <p:sldId id="360" r:id="rId7"/>
    <p:sldId id="403" r:id="rId8"/>
    <p:sldId id="404" r:id="rId9"/>
    <p:sldId id="422" r:id="rId10"/>
    <p:sldId id="338" r:id="rId11"/>
    <p:sldId id="392" r:id="rId12"/>
    <p:sldId id="357" r:id="rId13"/>
    <p:sldId id="430" r:id="rId14"/>
    <p:sldId id="393" r:id="rId15"/>
    <p:sldId id="426" r:id="rId16"/>
    <p:sldId id="427" r:id="rId17"/>
    <p:sldId id="428" r:id="rId18"/>
    <p:sldId id="429" r:id="rId19"/>
    <p:sldId id="394" r:id="rId20"/>
    <p:sldId id="431" r:id="rId21"/>
    <p:sldId id="398" r:id="rId22"/>
    <p:sldId id="423" r:id="rId23"/>
    <p:sldId id="391" r:id="rId24"/>
    <p:sldId id="401" r:id="rId25"/>
    <p:sldId id="424" r:id="rId26"/>
    <p:sldId id="402"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556CD"/>
    <a:srgbClr val="FEC20D"/>
    <a:srgbClr val="004581"/>
    <a:srgbClr val="1A1718"/>
    <a:srgbClr val="CCCCFF"/>
    <a:srgbClr val="FFFFFF"/>
    <a:srgbClr val="CCFFCC"/>
    <a:srgbClr val="FF9999"/>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5768"/>
  </p:normalViewPr>
  <p:slideViewPr>
    <p:cSldViewPr snapToGrid="0">
      <p:cViewPr varScale="1">
        <p:scale>
          <a:sx n="96" d="100"/>
          <a:sy n="96" d="100"/>
        </p:scale>
        <p:origin x="456" y="7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53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4EFDFF-52FB-4AA1-8619-FE2EB8C25240}" type="datetimeFigureOut">
              <a:rPr lang="en-IN" smtClean="0"/>
              <a:pPr/>
              <a:t>02-02-2017</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A5A8A1-DC91-404B-B6EF-9243D3169412}" type="slidenum">
              <a:rPr lang="en-IN" smtClean="0"/>
              <a:pPr/>
              <a:t>‹#›</a:t>
            </a:fld>
            <a:endParaRPr lang="en-IN"/>
          </a:p>
        </p:txBody>
      </p:sp>
    </p:spTree>
    <p:extLst>
      <p:ext uri="{BB962C8B-B14F-4D97-AF65-F5344CB8AC3E}">
        <p14:creationId xmlns:p14="http://schemas.microsoft.com/office/powerpoint/2010/main" val="367011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dirty="0"/>
              <a:t>Title</a:t>
            </a:r>
            <a:r>
              <a:rPr lang="en-US" sz="1800" b="0" baseline="0" dirty="0"/>
              <a:t> Text Font Calibri Body Bold, Font Size 34, Name and Designation Font </a:t>
            </a:r>
            <a:r>
              <a:rPr lang="en-US" sz="1800" b="0" baseline="0"/>
              <a:t>Size 18 </a:t>
            </a:r>
            <a:endParaRPr lang="en-US" sz="1800" b="0" dirty="0"/>
          </a:p>
        </p:txBody>
      </p:sp>
      <p:sp>
        <p:nvSpPr>
          <p:cNvPr id="4" name="Slide Number Placeholder 3"/>
          <p:cNvSpPr>
            <a:spLocks noGrp="1"/>
          </p:cNvSpPr>
          <p:nvPr>
            <p:ph type="sldNum" sz="quarter" idx="10"/>
          </p:nvPr>
        </p:nvSpPr>
        <p:spPr/>
        <p:txBody>
          <a:bodyPr/>
          <a:lstStyle/>
          <a:p>
            <a:fld id="{10A5A8A1-DC91-404B-B6EF-9243D3169412}" type="slidenum">
              <a:rPr lang="en-IN" smtClean="0"/>
              <a:pPr/>
              <a:t>1</a:t>
            </a:fld>
            <a:endParaRPr lang="en-IN"/>
          </a:p>
        </p:txBody>
      </p:sp>
    </p:spTree>
    <p:extLst>
      <p:ext uri="{BB962C8B-B14F-4D97-AF65-F5344CB8AC3E}">
        <p14:creationId xmlns:p14="http://schemas.microsoft.com/office/powerpoint/2010/main" val="2312966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25" name="Group 24"/>
          <p:cNvGrpSpPr/>
          <p:nvPr userDrawn="1"/>
        </p:nvGrpSpPr>
        <p:grpSpPr>
          <a:xfrm>
            <a:off x="-1" y="0"/>
            <a:ext cx="9137515" cy="4914900"/>
            <a:chOff x="-1" y="0"/>
            <a:chExt cx="9137515" cy="4914900"/>
          </a:xfrm>
        </p:grpSpPr>
        <p:grpSp>
          <p:nvGrpSpPr>
            <p:cNvPr id="27" name="Group 87"/>
            <p:cNvGrpSpPr/>
            <p:nvPr userDrawn="1"/>
          </p:nvGrpSpPr>
          <p:grpSpPr>
            <a:xfrm>
              <a:off x="142570" y="6214"/>
              <a:ext cx="8858313" cy="4908686"/>
              <a:chOff x="142672" y="603115"/>
              <a:chExt cx="8864600" cy="4338536"/>
            </a:xfrm>
          </p:grpSpPr>
          <p:cxnSp>
            <p:nvCxnSpPr>
              <p:cNvPr id="63" name="Straight Connector 6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userDrawn="1"/>
          </p:nvGrpSpPr>
          <p:grpSpPr>
            <a:xfrm>
              <a:off x="-1" y="0"/>
              <a:ext cx="9137515" cy="4896684"/>
              <a:chOff x="-4568761" y="0"/>
              <a:chExt cx="13706276" cy="4896684"/>
            </a:xfrm>
          </p:grpSpPr>
          <p:cxnSp>
            <p:nvCxnSpPr>
              <p:cNvPr id="30" name="Straight Connector 29"/>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userDrawn="1"/>
        </p:nvGrpSpPr>
        <p:grpSpPr>
          <a:xfrm>
            <a:off x="200226" y="755329"/>
            <a:ext cx="799280" cy="844787"/>
            <a:chOff x="-3330575" y="3005138"/>
            <a:chExt cx="1533526" cy="1620837"/>
          </a:xfrm>
          <a:solidFill>
            <a:schemeClr val="accent1"/>
          </a:solidFill>
        </p:grpSpPr>
        <p:sp>
          <p:nvSpPr>
            <p:cNvPr id="9"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0"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11" name="Group 10"/>
          <p:cNvGrpSpPr/>
          <p:nvPr userDrawn="1"/>
        </p:nvGrpSpPr>
        <p:grpSpPr>
          <a:xfrm>
            <a:off x="4981240" y="1861069"/>
            <a:ext cx="747544" cy="809246"/>
            <a:chOff x="2301081" y="6662108"/>
            <a:chExt cx="1500188" cy="1624012"/>
          </a:xfrm>
          <a:solidFill>
            <a:schemeClr val="accent1"/>
          </a:solidFill>
        </p:grpSpPr>
        <p:sp>
          <p:nvSpPr>
            <p:cNvPr id="12"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3"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4"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 name="Title 1"/>
          <p:cNvSpPr>
            <a:spLocks noGrp="1"/>
          </p:cNvSpPr>
          <p:nvPr>
            <p:ph type="title" hasCustomPrompt="1"/>
          </p:nvPr>
        </p:nvSpPr>
        <p:spPr>
          <a:xfrm>
            <a:off x="999506" y="755329"/>
            <a:ext cx="4052554" cy="1561151"/>
          </a:xfrm>
          <a:prstGeom prst="rect">
            <a:avLst/>
          </a:prstGeom>
        </p:spPr>
        <p:txBody>
          <a:bodyPr/>
          <a:lstStyle>
            <a:lvl1pPr algn="ctr">
              <a:defRPr sz="3200"/>
            </a:lvl1pPr>
          </a:lstStyle>
          <a:p>
            <a:r>
              <a:rPr lang="en-US" dirty="0"/>
              <a:t>Title Text</a:t>
            </a:r>
            <a:endParaRPr lang="en-IN" dirty="0"/>
          </a:p>
        </p:txBody>
      </p:sp>
      <p:sp>
        <p:nvSpPr>
          <p:cNvPr id="17" name="Freeform 17"/>
          <p:cNvSpPr>
            <a:spLocks/>
          </p:cNvSpPr>
          <p:nvPr userDrawn="1"/>
        </p:nvSpPr>
        <p:spPr bwMode="auto">
          <a:xfrm>
            <a:off x="0"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8" name="Group 5"/>
          <p:cNvGrpSpPr>
            <a:grpSpLocks noChangeAspect="1"/>
          </p:cNvGrpSpPr>
          <p:nvPr userDrawn="1"/>
        </p:nvGrpSpPr>
        <p:grpSpPr bwMode="auto">
          <a:xfrm>
            <a:off x="299349" y="2798386"/>
            <a:ext cx="1680364" cy="252286"/>
            <a:chOff x="119" y="2341"/>
            <a:chExt cx="1805" cy="271"/>
          </a:xfrm>
        </p:grpSpPr>
        <p:sp>
          <p:nvSpPr>
            <p:cNvPr id="19" name="Freeform 6"/>
            <p:cNvSpPr>
              <a:spLocks noEditPoints="1"/>
            </p:cNvSpPr>
            <p:nvPr userDrawn="1"/>
          </p:nvSpPr>
          <p:spPr bwMode="auto">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7"/>
            <p:cNvSpPr>
              <a:spLocks noEditPoints="1"/>
            </p:cNvSpPr>
            <p:nvPr userDrawn="1"/>
          </p:nvSpPr>
          <p:spPr bwMode="auto">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3" name="Text Placeholder 1030"/>
          <p:cNvSpPr>
            <a:spLocks noGrp="1"/>
          </p:cNvSpPr>
          <p:nvPr>
            <p:ph type="body" sz="quarter" idx="10" hasCustomPrompt="1"/>
          </p:nvPr>
        </p:nvSpPr>
        <p:spPr>
          <a:xfrm>
            <a:off x="299349"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Name</a:t>
            </a:r>
            <a:endParaRPr lang="en-IN" dirty="0"/>
          </a:p>
        </p:txBody>
      </p:sp>
      <p:sp>
        <p:nvSpPr>
          <p:cNvPr id="24" name="Text Placeholder 1030"/>
          <p:cNvSpPr>
            <a:spLocks noGrp="1"/>
          </p:cNvSpPr>
          <p:nvPr>
            <p:ph type="body" sz="quarter" idx="11" hasCustomPrompt="1"/>
          </p:nvPr>
        </p:nvSpPr>
        <p:spPr>
          <a:xfrm>
            <a:off x="299349"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Designation </a:t>
            </a:r>
            <a:endParaRPr lang="en-IN" dirty="0"/>
          </a:p>
        </p:txBody>
      </p:sp>
      <p:sp>
        <p:nvSpPr>
          <p:cNvPr id="26" name="Parallelogram 25"/>
          <p:cNvSpPr/>
          <p:nvPr userDrawn="1"/>
        </p:nvSpPr>
        <p:spPr>
          <a:xfrm>
            <a:off x="4317589" y="2638"/>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IN">
              <a:solidFill>
                <a:schemeClr val="tx1"/>
              </a:solidFill>
            </a:endParaRPr>
          </a:p>
        </p:txBody>
      </p:sp>
      <p:sp>
        <p:nvSpPr>
          <p:cNvPr id="28" name="Picture Placeholder 3"/>
          <p:cNvSpPr>
            <a:spLocks noGrp="1"/>
          </p:cNvSpPr>
          <p:nvPr>
            <p:ph type="pic" sz="quarter" idx="14" hasCustomPrompt="1"/>
          </p:nvPr>
        </p:nvSpPr>
        <p:spPr>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648000" bIns="0" anchor="ctr">
            <a:noAutofit/>
          </a:bodyPr>
          <a:lstStyle>
            <a:lvl1pPr marL="0" indent="0" algn="r">
              <a:buFont typeface="Arial" panose="020B0604020202020204" pitchFamily="34" charset="0"/>
              <a:buNone/>
              <a:defRPr lang="en-IN" sz="1200" i="1" dirty="0"/>
            </a:lvl1pPr>
          </a:lstStyle>
          <a:p>
            <a:r>
              <a:rPr lang="en-IN" dirty="0"/>
              <a:t>Click icon to add image</a:t>
            </a:r>
          </a:p>
        </p:txBody>
      </p:sp>
      <p:sp>
        <p:nvSpPr>
          <p:cNvPr id="123" name="TextBox 122"/>
          <p:cNvSpPr txBox="1"/>
          <p:nvPr userDrawn="1"/>
        </p:nvSpPr>
        <p:spPr>
          <a:xfrm>
            <a:off x="3151449" y="4936035"/>
            <a:ext cx="2863602" cy="207747"/>
          </a:xfrm>
          <a:prstGeom prst="rect">
            <a:avLst/>
          </a:prstGeom>
          <a:noFill/>
        </p:spPr>
        <p:txBody>
          <a:bodyPr wrap="none" lIns="68579" tIns="34289" rIns="68579" bIns="34289" rtlCol="0">
            <a:spAutoFit/>
          </a:bodyPr>
          <a:lstStyle/>
          <a:p>
            <a:pPr algn="ctr" defTabSz="685783">
              <a:defRPr/>
            </a:pPr>
            <a:r>
              <a:rPr lang="en-US" sz="900" dirty="0">
                <a:solidFill>
                  <a:schemeClr val="tx1">
                    <a:lumMod val="75000"/>
                    <a:lumOff val="25000"/>
                  </a:schemeClr>
                </a:solidFill>
                <a:latin typeface="Calibri"/>
              </a:rPr>
              <a:t>Restricted Circulation | L&amp;T Technology Services | © 2016</a:t>
            </a:r>
          </a:p>
        </p:txBody>
      </p:sp>
    </p:spTree>
    <p:extLst>
      <p:ext uri="{BB962C8B-B14F-4D97-AF65-F5344CB8AC3E}">
        <p14:creationId xmlns:p14="http://schemas.microsoft.com/office/powerpoint/2010/main" val="3530563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 Picture Slide">
    <p:spTree>
      <p:nvGrpSpPr>
        <p:cNvPr id="1" name=""/>
        <p:cNvGrpSpPr/>
        <p:nvPr/>
      </p:nvGrpSpPr>
      <p:grpSpPr>
        <a:xfrm>
          <a:off x="0" y="0"/>
          <a:ext cx="0" cy="0"/>
          <a:chOff x="0" y="0"/>
          <a:chExt cx="0" cy="0"/>
        </a:xfrm>
      </p:grpSpPr>
      <p:grpSp>
        <p:nvGrpSpPr>
          <p:cNvPr id="107" name="Group 106"/>
          <p:cNvGrpSpPr/>
          <p:nvPr userDrawn="1"/>
        </p:nvGrpSpPr>
        <p:grpSpPr>
          <a:xfrm>
            <a:off x="-1" y="596901"/>
            <a:ext cx="9137515" cy="4375150"/>
            <a:chOff x="-1" y="596901"/>
            <a:chExt cx="9137515" cy="4375150"/>
          </a:xfrm>
        </p:grpSpPr>
        <p:grpSp>
          <p:nvGrpSpPr>
            <p:cNvPr id="108" name="Group 119"/>
            <p:cNvGrpSpPr/>
            <p:nvPr userDrawn="1"/>
          </p:nvGrpSpPr>
          <p:grpSpPr>
            <a:xfrm>
              <a:off x="-1" y="596901"/>
              <a:ext cx="9137515" cy="4368770"/>
              <a:chOff x="-1" y="596901"/>
              <a:chExt cx="9137515" cy="4368770"/>
            </a:xfrm>
          </p:grpSpPr>
          <p:cxnSp>
            <p:nvCxnSpPr>
              <p:cNvPr id="169" name="Straight Connector 168"/>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87"/>
            <p:cNvGrpSpPr/>
            <p:nvPr userDrawn="1"/>
          </p:nvGrpSpPr>
          <p:grpSpPr>
            <a:xfrm>
              <a:off x="142570" y="603115"/>
              <a:ext cx="8858313" cy="4368936"/>
              <a:chOff x="142672" y="603115"/>
              <a:chExt cx="8864600" cy="4338536"/>
            </a:xfrm>
          </p:grpSpPr>
          <p:cxnSp>
            <p:nvCxnSpPr>
              <p:cNvPr id="110" name="Straight Connector 109"/>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Parallelogram 15"/>
          <p:cNvSpPr/>
          <p:nvPr userDrawn="1"/>
        </p:nvSpPr>
        <p:spPr>
          <a:xfrm>
            <a:off x="632460" y="692058"/>
            <a:ext cx="8069580" cy="2822667"/>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dirty="0"/>
          </a:p>
        </p:txBody>
      </p:sp>
      <p:sp>
        <p:nvSpPr>
          <p:cNvPr id="15" name="Picture Placeholder 3"/>
          <p:cNvSpPr>
            <a:spLocks noGrp="1"/>
          </p:cNvSpPr>
          <p:nvPr>
            <p:ph type="pic" sz="quarter" idx="11" hasCustomPrompt="1"/>
          </p:nvPr>
        </p:nvSpPr>
        <p:spPr>
          <a:xfrm>
            <a:off x="584836" y="644432"/>
            <a:ext cx="8069580" cy="2822667"/>
          </a:xfrm>
          <a:prstGeom prst="parallelogram">
            <a:avLst/>
          </a:pr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mj-lt"/>
              <a:buNone/>
              <a:tabLst>
                <a:tab pos="180975" algn="l"/>
              </a:tabLst>
              <a:defRPr lang="en-IN" sz="1400" i="1" dirty="0"/>
            </a:lvl1pPr>
          </a:lstStyle>
          <a:p>
            <a:r>
              <a:rPr lang="en-IN" dirty="0"/>
              <a:t>Click icon to add image</a:t>
            </a: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Horizontal Picture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 Placeholder 20"/>
          <p:cNvSpPr>
            <a:spLocks noGrp="1"/>
          </p:cNvSpPr>
          <p:nvPr>
            <p:ph type="body" sz="quarter" idx="13" hasCustomPrompt="1"/>
          </p:nvPr>
        </p:nvSpPr>
        <p:spPr>
          <a:xfrm>
            <a:off x="597996" y="3655695"/>
            <a:ext cx="7403004" cy="1049656"/>
          </a:xfrm>
          <a:prstGeom prst="rect">
            <a:avLst/>
          </a:prstGeom>
        </p:spPr>
        <p:txBody>
          <a:bodyPr>
            <a:noAutofit/>
          </a:bodyPr>
          <a:lstStyle>
            <a:lvl1pPr marL="0" indent="0">
              <a:buNone/>
              <a:defRPr sz="1400"/>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Text</a:t>
            </a:r>
          </a:p>
        </p:txBody>
      </p:sp>
    </p:spTree>
    <p:extLst>
      <p:ext uri="{BB962C8B-B14F-4D97-AF65-F5344CB8AC3E}">
        <p14:creationId xmlns:p14="http://schemas.microsoft.com/office/powerpoint/2010/main" val="370303423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with Image Backgroun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627535"/>
            <a:ext cx="9144000" cy="4308500"/>
          </a:xfrm>
          <a:solidFill>
            <a:schemeClr val="bg1">
              <a:lumMod val="85000"/>
            </a:schemeClr>
          </a:solidFill>
        </p:spPr>
        <p:txBody>
          <a:bodyPr lIns="0" tIns="0" rIns="0" bIns="0" anchor="ctr">
            <a:noAutofit/>
          </a:bodyPr>
          <a:lstStyle>
            <a:lvl1pPr marL="0" indent="0" algn="ctr">
              <a:buFont typeface="Arial" panose="020B0604020202020204" pitchFamily="34" charset="0"/>
              <a:buNone/>
              <a:defRPr lang="en-IN" sz="1400" i="1" dirty="0"/>
            </a:lvl1pPr>
          </a:lstStyle>
          <a:p>
            <a:r>
              <a:rPr lang="en-IN" dirty="0"/>
              <a:t>Click icon to add image</a:t>
            </a: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Agenda with Image Background</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a:xfrm>
            <a:off x="683568" y="915566"/>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a:xfrm>
            <a:off x="683568" y="1409335"/>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a:xfrm>
            <a:off x="683568" y="1903104"/>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a:xfrm>
            <a:off x="683568" y="2396873"/>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a:xfrm>
            <a:off x="683568" y="2890642"/>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a:xfrm>
            <a:off x="683568" y="3384411"/>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a:xfrm>
            <a:off x="683568" y="3878180"/>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a:xfrm>
            <a:off x="683568" y="4371950"/>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a:xfrm>
            <a:off x="279686" y="915566"/>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a:xfrm>
            <a:off x="279686" y="1409335"/>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a:xfrm>
            <a:off x="279686" y="1903104"/>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a:xfrm>
            <a:off x="279686" y="2396873"/>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a:xfrm>
            <a:off x="279686" y="2890642"/>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a:xfrm>
            <a:off x="279686" y="3384411"/>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a:xfrm>
            <a:off x="279686" y="3878180"/>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a:xfrm>
            <a:off x="279686" y="4371950"/>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8</a:t>
            </a:r>
          </a:p>
        </p:txBody>
      </p:sp>
    </p:spTree>
    <p:extLst>
      <p:ext uri="{BB962C8B-B14F-4D97-AF65-F5344CB8AC3E}">
        <p14:creationId xmlns:p14="http://schemas.microsoft.com/office/powerpoint/2010/main" val="11439662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out Image Background">
    <p:spTree>
      <p:nvGrpSpPr>
        <p:cNvPr id="1" name=""/>
        <p:cNvGrpSpPr/>
        <p:nvPr/>
      </p:nvGrpSpPr>
      <p:grpSpPr>
        <a:xfrm>
          <a:off x="0" y="0"/>
          <a:ext cx="0" cy="0"/>
          <a:chOff x="0" y="0"/>
          <a:chExt cx="0" cy="0"/>
        </a:xfrm>
      </p:grpSpPr>
      <p:grpSp>
        <p:nvGrpSpPr>
          <p:cNvPr id="130" name="Group 129"/>
          <p:cNvGrpSpPr/>
          <p:nvPr userDrawn="1"/>
        </p:nvGrpSpPr>
        <p:grpSpPr>
          <a:xfrm>
            <a:off x="-1" y="596901"/>
            <a:ext cx="9137515" cy="4375150"/>
            <a:chOff x="-1" y="596901"/>
            <a:chExt cx="9137515" cy="4375150"/>
          </a:xfrm>
        </p:grpSpPr>
        <p:grpSp>
          <p:nvGrpSpPr>
            <p:cNvPr id="131" name="Group 119"/>
            <p:cNvGrpSpPr/>
            <p:nvPr userDrawn="1"/>
          </p:nvGrpSpPr>
          <p:grpSpPr>
            <a:xfrm>
              <a:off x="-1" y="596901"/>
              <a:ext cx="9137515" cy="4368770"/>
              <a:chOff x="-1" y="596901"/>
              <a:chExt cx="9137515" cy="4368770"/>
            </a:xfrm>
          </p:grpSpPr>
          <p:cxnSp>
            <p:nvCxnSpPr>
              <p:cNvPr id="192" name="Straight Connector 19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87"/>
            <p:cNvGrpSpPr/>
            <p:nvPr userDrawn="1"/>
          </p:nvGrpSpPr>
          <p:grpSpPr>
            <a:xfrm>
              <a:off x="142570" y="603115"/>
              <a:ext cx="8858313" cy="4368936"/>
              <a:chOff x="142672" y="603115"/>
              <a:chExt cx="8864600" cy="4338536"/>
            </a:xfrm>
          </p:grpSpPr>
          <p:cxnSp>
            <p:nvCxnSpPr>
              <p:cNvPr id="133" name="Straight Connector 13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a:xfrm>
            <a:off x="683568" y="915566"/>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a:xfrm>
            <a:off x="683568" y="1409335"/>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a:xfrm>
            <a:off x="683568" y="1903104"/>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a:xfrm>
            <a:off x="683568" y="2396873"/>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a:xfrm>
            <a:off x="683568" y="2890642"/>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a:xfrm>
            <a:off x="683568" y="3384411"/>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a:xfrm>
            <a:off x="683568" y="3878180"/>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a:xfrm>
            <a:off x="683568" y="4371950"/>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a:xfrm>
            <a:off x="279686" y="915566"/>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a:xfrm>
            <a:off x="279686" y="1409335"/>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a:xfrm>
            <a:off x="279686" y="1903104"/>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a:xfrm>
            <a:off x="279686" y="2396873"/>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a:xfrm>
            <a:off x="279686" y="2890642"/>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a:xfrm>
            <a:off x="279686" y="3384411"/>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a:xfrm>
            <a:off x="279686" y="387818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a:xfrm>
            <a:off x="279686" y="43719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8</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961146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grpSp>
        <p:nvGrpSpPr>
          <p:cNvPr id="113" name="Group 112"/>
          <p:cNvGrpSpPr/>
          <p:nvPr userDrawn="1"/>
        </p:nvGrpSpPr>
        <p:grpSpPr>
          <a:xfrm>
            <a:off x="-1" y="596901"/>
            <a:ext cx="9137515" cy="4375150"/>
            <a:chOff x="-1" y="596901"/>
            <a:chExt cx="9137515" cy="4375150"/>
          </a:xfrm>
        </p:grpSpPr>
        <p:grpSp>
          <p:nvGrpSpPr>
            <p:cNvPr id="114" name="Group 119"/>
            <p:cNvGrpSpPr/>
            <p:nvPr userDrawn="1"/>
          </p:nvGrpSpPr>
          <p:grpSpPr>
            <a:xfrm>
              <a:off x="-1" y="596901"/>
              <a:ext cx="9137515" cy="4368770"/>
              <a:chOff x="-1" y="596901"/>
              <a:chExt cx="9137515" cy="4368770"/>
            </a:xfrm>
          </p:grpSpPr>
          <p:cxnSp>
            <p:nvCxnSpPr>
              <p:cNvPr id="175" name="Straight Connector 17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Group 87"/>
            <p:cNvGrpSpPr/>
            <p:nvPr userDrawn="1"/>
          </p:nvGrpSpPr>
          <p:grpSpPr>
            <a:xfrm>
              <a:off x="142570" y="603115"/>
              <a:ext cx="8858313" cy="4368936"/>
              <a:chOff x="142672" y="603115"/>
              <a:chExt cx="8864600" cy="4338536"/>
            </a:xfrm>
          </p:grpSpPr>
          <p:cxnSp>
            <p:nvCxnSpPr>
              <p:cNvPr id="116" name="Straight Connector 11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Two Column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a:xfrm>
            <a:off x="683568" y="771550"/>
            <a:ext cx="3528392" cy="288032"/>
          </a:xfrm>
          <a:prstGeom prst="parallelogram">
            <a:avLst/>
          </a:prstGeom>
          <a:solidFill>
            <a:srgbClr val="0556C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1 Title</a:t>
            </a:r>
          </a:p>
        </p:txBody>
      </p:sp>
      <p:sp>
        <p:nvSpPr>
          <p:cNvPr id="29" name="Text Placeholder 7"/>
          <p:cNvSpPr>
            <a:spLocks noGrp="1"/>
          </p:cNvSpPr>
          <p:nvPr>
            <p:ph type="body" sz="quarter" idx="20" hasCustomPrompt="1"/>
          </p:nvPr>
        </p:nvSpPr>
        <p:spPr>
          <a:xfrm>
            <a:off x="279686"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1</a:t>
            </a:r>
          </a:p>
        </p:txBody>
      </p:sp>
      <p:sp>
        <p:nvSpPr>
          <p:cNvPr id="38" name="Text Placeholder 7"/>
          <p:cNvSpPr>
            <a:spLocks noGrp="1"/>
          </p:cNvSpPr>
          <p:nvPr>
            <p:ph type="body" sz="quarter" idx="21" hasCustomPrompt="1"/>
          </p:nvPr>
        </p:nvSpPr>
        <p:spPr>
          <a:xfrm>
            <a:off x="5335922" y="771550"/>
            <a:ext cx="3528392" cy="288032"/>
          </a:xfrm>
          <a:prstGeom prst="parallelogram">
            <a:avLst/>
          </a:prstGeom>
          <a:solidFill>
            <a:srgbClr val="0556CD"/>
          </a:solidFill>
        </p:spPr>
        <p:txBody>
          <a:bodyPr lIns="36000" tIns="36000" rIns="36000" bIns="36000" anchor="ctr">
            <a:noAutofit/>
          </a:bodyPr>
          <a:lstStyle>
            <a:lvl1pPr marL="0" indent="0" algn="ctr">
              <a:buNone/>
              <a:defRPr sz="1100" b="0" i="0">
                <a:solidFill>
                  <a:schemeClr val="bg1"/>
                </a:solidFill>
              </a:defRPr>
            </a:lvl1pPr>
          </a:lstStyle>
          <a:p>
            <a:pPr lvl="0"/>
            <a:r>
              <a:rPr lang="en-IN" dirty="0"/>
              <a:t>Column 2 Title</a:t>
            </a:r>
          </a:p>
        </p:txBody>
      </p:sp>
      <p:sp>
        <p:nvSpPr>
          <p:cNvPr id="39" name="Text Placeholder 7"/>
          <p:cNvSpPr>
            <a:spLocks noGrp="1"/>
          </p:cNvSpPr>
          <p:nvPr>
            <p:ph type="body" sz="quarter" idx="22" hasCustomPrompt="1"/>
          </p:nvPr>
        </p:nvSpPr>
        <p:spPr>
          <a:xfrm>
            <a:off x="4932040"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2</a:t>
            </a:r>
          </a:p>
        </p:txBody>
      </p:sp>
      <p:sp>
        <p:nvSpPr>
          <p:cNvPr id="40" name="Content Placeholder 2"/>
          <p:cNvSpPr>
            <a:spLocks noGrp="1"/>
          </p:cNvSpPr>
          <p:nvPr>
            <p:ph idx="1"/>
          </p:nvPr>
        </p:nvSpPr>
        <p:spPr>
          <a:xfrm>
            <a:off x="304800" y="1131590"/>
            <a:ext cx="3835152"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
        <p:nvSpPr>
          <p:cNvPr id="41" name="Content Placeholder 2"/>
          <p:cNvSpPr>
            <a:spLocks noGrp="1"/>
          </p:cNvSpPr>
          <p:nvPr>
            <p:ph idx="23"/>
          </p:nvPr>
        </p:nvSpPr>
        <p:spPr>
          <a:xfrm>
            <a:off x="4932040" y="1131590"/>
            <a:ext cx="3835152"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Tree>
    <p:extLst>
      <p:ext uri="{BB962C8B-B14F-4D97-AF65-F5344CB8AC3E}">
        <p14:creationId xmlns:p14="http://schemas.microsoft.com/office/powerpoint/2010/main" val="96061373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Slide">
    <p:spTree>
      <p:nvGrpSpPr>
        <p:cNvPr id="1" name=""/>
        <p:cNvGrpSpPr/>
        <p:nvPr/>
      </p:nvGrpSpPr>
      <p:grpSpPr>
        <a:xfrm>
          <a:off x="0" y="0"/>
          <a:ext cx="0" cy="0"/>
          <a:chOff x="0" y="0"/>
          <a:chExt cx="0" cy="0"/>
        </a:xfrm>
      </p:grpSpPr>
      <p:grpSp>
        <p:nvGrpSpPr>
          <p:cNvPr id="119" name="Group 118"/>
          <p:cNvGrpSpPr/>
          <p:nvPr userDrawn="1"/>
        </p:nvGrpSpPr>
        <p:grpSpPr>
          <a:xfrm>
            <a:off x="-1" y="596901"/>
            <a:ext cx="9137515" cy="4375150"/>
            <a:chOff x="-1" y="596901"/>
            <a:chExt cx="9137515" cy="4375150"/>
          </a:xfrm>
        </p:grpSpPr>
        <p:grpSp>
          <p:nvGrpSpPr>
            <p:cNvPr id="120" name="Group 119"/>
            <p:cNvGrpSpPr/>
            <p:nvPr userDrawn="1"/>
          </p:nvGrpSpPr>
          <p:grpSpPr>
            <a:xfrm>
              <a:off x="-1" y="596901"/>
              <a:ext cx="9137515" cy="4368770"/>
              <a:chOff x="-1" y="596901"/>
              <a:chExt cx="9137515" cy="4368770"/>
            </a:xfrm>
          </p:grpSpPr>
          <p:cxnSp>
            <p:nvCxnSpPr>
              <p:cNvPr id="181" name="Straight Connector 180"/>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87"/>
            <p:cNvGrpSpPr/>
            <p:nvPr userDrawn="1"/>
          </p:nvGrpSpPr>
          <p:grpSpPr>
            <a:xfrm>
              <a:off x="142570" y="603115"/>
              <a:ext cx="8858313" cy="4368936"/>
              <a:chOff x="142672" y="603115"/>
              <a:chExt cx="8864600" cy="4338536"/>
            </a:xfrm>
          </p:grpSpPr>
          <p:cxnSp>
            <p:nvCxnSpPr>
              <p:cNvPr id="122" name="Straight Connector 121"/>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Three Column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 Placeholder 7"/>
          <p:cNvSpPr>
            <a:spLocks noGrp="1"/>
          </p:cNvSpPr>
          <p:nvPr>
            <p:ph type="body" sz="quarter" idx="12" hasCustomPrompt="1"/>
          </p:nvPr>
        </p:nvSpPr>
        <p:spPr>
          <a:xfrm>
            <a:off x="683568" y="771550"/>
            <a:ext cx="2160240" cy="288032"/>
          </a:xfrm>
          <a:prstGeom prst="parallelogram">
            <a:avLst/>
          </a:prstGeom>
          <a:solidFill>
            <a:schemeClr val="bg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1 Title</a:t>
            </a:r>
          </a:p>
        </p:txBody>
      </p:sp>
      <p:sp>
        <p:nvSpPr>
          <p:cNvPr id="29" name="Text Placeholder 7"/>
          <p:cNvSpPr>
            <a:spLocks noGrp="1"/>
          </p:cNvSpPr>
          <p:nvPr>
            <p:ph type="body" sz="quarter" idx="20" hasCustomPrompt="1"/>
          </p:nvPr>
        </p:nvSpPr>
        <p:spPr>
          <a:xfrm>
            <a:off x="279686"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1</a:t>
            </a:r>
          </a:p>
        </p:txBody>
      </p:sp>
      <p:sp>
        <p:nvSpPr>
          <p:cNvPr id="40" name="Content Placeholder 2"/>
          <p:cNvSpPr>
            <a:spLocks noGrp="1"/>
          </p:cNvSpPr>
          <p:nvPr>
            <p:ph idx="1"/>
          </p:nvPr>
        </p:nvSpPr>
        <p:spPr>
          <a:xfrm>
            <a:off x="251520"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
        <p:nvSpPr>
          <p:cNvPr id="17" name="Text Placeholder 7"/>
          <p:cNvSpPr>
            <a:spLocks noGrp="1"/>
          </p:cNvSpPr>
          <p:nvPr>
            <p:ph type="body" sz="quarter" idx="24" hasCustomPrompt="1"/>
          </p:nvPr>
        </p:nvSpPr>
        <p:spPr>
          <a:xfrm>
            <a:off x="3658603" y="771550"/>
            <a:ext cx="2160240" cy="288032"/>
          </a:xfrm>
          <a:prstGeom prst="parallelogram">
            <a:avLst/>
          </a:prstGeom>
          <a:solidFill>
            <a:srgbClr val="0556C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2 Title</a:t>
            </a:r>
          </a:p>
        </p:txBody>
      </p:sp>
      <p:sp>
        <p:nvSpPr>
          <p:cNvPr id="20" name="Text Placeholder 7"/>
          <p:cNvSpPr>
            <a:spLocks noGrp="1"/>
          </p:cNvSpPr>
          <p:nvPr>
            <p:ph type="body" sz="quarter" idx="25" hasCustomPrompt="1"/>
          </p:nvPr>
        </p:nvSpPr>
        <p:spPr>
          <a:xfrm>
            <a:off x="3254721"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2</a:t>
            </a:r>
          </a:p>
        </p:txBody>
      </p:sp>
      <p:sp>
        <p:nvSpPr>
          <p:cNvPr id="22" name="Text Placeholder 7"/>
          <p:cNvSpPr>
            <a:spLocks noGrp="1"/>
          </p:cNvSpPr>
          <p:nvPr>
            <p:ph type="body" sz="quarter" idx="26" hasCustomPrompt="1"/>
          </p:nvPr>
        </p:nvSpPr>
        <p:spPr>
          <a:xfrm>
            <a:off x="6674979" y="771550"/>
            <a:ext cx="2160240" cy="288032"/>
          </a:xfrm>
          <a:prstGeom prst="parallelogram">
            <a:avLst/>
          </a:prstGeom>
          <a:solidFill>
            <a:schemeClr val="accent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3 Title</a:t>
            </a:r>
          </a:p>
        </p:txBody>
      </p:sp>
      <p:sp>
        <p:nvSpPr>
          <p:cNvPr id="23" name="Text Placeholder 7"/>
          <p:cNvSpPr>
            <a:spLocks noGrp="1"/>
          </p:cNvSpPr>
          <p:nvPr>
            <p:ph type="body" sz="quarter" idx="27" hasCustomPrompt="1"/>
          </p:nvPr>
        </p:nvSpPr>
        <p:spPr>
          <a:xfrm>
            <a:off x="6271097"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3</a:t>
            </a:r>
          </a:p>
        </p:txBody>
      </p:sp>
      <p:sp>
        <p:nvSpPr>
          <p:cNvPr id="24" name="Content Placeholder 2"/>
          <p:cNvSpPr>
            <a:spLocks noGrp="1"/>
          </p:cNvSpPr>
          <p:nvPr>
            <p:ph idx="28"/>
          </p:nvPr>
        </p:nvSpPr>
        <p:spPr>
          <a:xfrm>
            <a:off x="3275856"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Click to 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sp>
        <p:nvSpPr>
          <p:cNvPr id="25" name="Content Placeholder 2"/>
          <p:cNvSpPr>
            <a:spLocks noGrp="1"/>
          </p:cNvSpPr>
          <p:nvPr>
            <p:ph idx="29"/>
          </p:nvPr>
        </p:nvSpPr>
        <p:spPr>
          <a:xfrm>
            <a:off x="6281464"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Click to 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spTree>
    <p:extLst>
      <p:ext uri="{BB962C8B-B14F-4D97-AF65-F5344CB8AC3E}">
        <p14:creationId xmlns:p14="http://schemas.microsoft.com/office/powerpoint/2010/main" val="24736856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Diagram Slide">
    <p:spTree>
      <p:nvGrpSpPr>
        <p:cNvPr id="1" name=""/>
        <p:cNvGrpSpPr/>
        <p:nvPr/>
      </p:nvGrpSpPr>
      <p:grpSpPr>
        <a:xfrm>
          <a:off x="0" y="0"/>
          <a:ext cx="0" cy="0"/>
          <a:chOff x="0" y="0"/>
          <a:chExt cx="0" cy="0"/>
        </a:xfrm>
      </p:grpSpPr>
      <p:grpSp>
        <p:nvGrpSpPr>
          <p:cNvPr id="103" name="Group 102"/>
          <p:cNvGrpSpPr/>
          <p:nvPr userDrawn="1"/>
        </p:nvGrpSpPr>
        <p:grpSpPr>
          <a:xfrm>
            <a:off x="-1" y="596901"/>
            <a:ext cx="9137515" cy="4375150"/>
            <a:chOff x="-1" y="596901"/>
            <a:chExt cx="9137515" cy="4375150"/>
          </a:xfrm>
        </p:grpSpPr>
        <p:grpSp>
          <p:nvGrpSpPr>
            <p:cNvPr id="104" name="Group 119"/>
            <p:cNvGrpSpPr/>
            <p:nvPr userDrawn="1"/>
          </p:nvGrpSpPr>
          <p:grpSpPr>
            <a:xfrm>
              <a:off x="-1" y="596901"/>
              <a:ext cx="9137515" cy="4368770"/>
              <a:chOff x="-1" y="596901"/>
              <a:chExt cx="9137515" cy="4368770"/>
            </a:xfrm>
          </p:grpSpPr>
          <p:cxnSp>
            <p:nvCxnSpPr>
              <p:cNvPr id="165" name="Straight Connector 16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87"/>
            <p:cNvGrpSpPr/>
            <p:nvPr userDrawn="1"/>
          </p:nvGrpSpPr>
          <p:grpSpPr>
            <a:xfrm>
              <a:off x="142570" y="603115"/>
              <a:ext cx="8858313" cy="4368936"/>
              <a:chOff x="142672" y="603115"/>
              <a:chExt cx="8864600" cy="4338536"/>
            </a:xfrm>
          </p:grpSpPr>
          <p:cxnSp>
            <p:nvCxnSpPr>
              <p:cNvPr id="106" name="Straight Connector 10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Chart Diagram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hart Placeholder 3"/>
          <p:cNvSpPr>
            <a:spLocks noGrp="1"/>
          </p:cNvSpPr>
          <p:nvPr>
            <p:ph type="chart" sz="quarter" idx="10" hasCustomPrompt="1"/>
          </p:nvPr>
        </p:nvSpPr>
        <p:spPr>
          <a:xfrm>
            <a:off x="249238" y="582613"/>
            <a:ext cx="8645525" cy="4352925"/>
          </a:xfrm>
        </p:spPr>
        <p:txBody>
          <a:bodyPr/>
          <a:lstStyle>
            <a:lvl1pPr marL="0" indent="0">
              <a:buNone/>
              <a:defRPr baseline="0"/>
            </a:lvl1pPr>
          </a:lstStyle>
          <a:p>
            <a:r>
              <a:rPr lang="en-IN" dirty="0"/>
              <a:t>Click icon to add a chart</a:t>
            </a:r>
          </a:p>
        </p:txBody>
      </p:sp>
    </p:spTree>
    <p:extLst>
      <p:ext uri="{BB962C8B-B14F-4D97-AF65-F5344CB8AC3E}">
        <p14:creationId xmlns:p14="http://schemas.microsoft.com/office/powerpoint/2010/main" val="74984556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Diagram Slide">
    <p:spTree>
      <p:nvGrpSpPr>
        <p:cNvPr id="1" name=""/>
        <p:cNvGrpSpPr/>
        <p:nvPr/>
      </p:nvGrpSpPr>
      <p:grpSpPr>
        <a:xfrm>
          <a:off x="0" y="0"/>
          <a:ext cx="0" cy="0"/>
          <a:chOff x="0" y="0"/>
          <a:chExt cx="0" cy="0"/>
        </a:xfrm>
      </p:grpSpPr>
      <p:grpSp>
        <p:nvGrpSpPr>
          <p:cNvPr id="103" name="Group 102"/>
          <p:cNvGrpSpPr/>
          <p:nvPr userDrawn="1"/>
        </p:nvGrpSpPr>
        <p:grpSpPr>
          <a:xfrm>
            <a:off x="-1" y="596901"/>
            <a:ext cx="9137515" cy="4375150"/>
            <a:chOff x="-1" y="596901"/>
            <a:chExt cx="9137515" cy="4375150"/>
          </a:xfrm>
        </p:grpSpPr>
        <p:grpSp>
          <p:nvGrpSpPr>
            <p:cNvPr id="104" name="Group 119"/>
            <p:cNvGrpSpPr/>
            <p:nvPr userDrawn="1"/>
          </p:nvGrpSpPr>
          <p:grpSpPr>
            <a:xfrm>
              <a:off x="-1" y="596901"/>
              <a:ext cx="9137515" cy="4368770"/>
              <a:chOff x="-1" y="596901"/>
              <a:chExt cx="9137515" cy="4368770"/>
            </a:xfrm>
          </p:grpSpPr>
          <p:cxnSp>
            <p:nvCxnSpPr>
              <p:cNvPr id="165" name="Straight Connector 16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87"/>
            <p:cNvGrpSpPr/>
            <p:nvPr userDrawn="1"/>
          </p:nvGrpSpPr>
          <p:grpSpPr>
            <a:xfrm>
              <a:off x="142570" y="603115"/>
              <a:ext cx="8858313" cy="4368936"/>
              <a:chOff x="142672" y="603115"/>
              <a:chExt cx="8864600" cy="4338536"/>
            </a:xfrm>
          </p:grpSpPr>
          <p:cxnSp>
            <p:nvCxnSpPr>
              <p:cNvPr id="106" name="Straight Connector 10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Table Diagram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able Placeholder 4"/>
          <p:cNvSpPr>
            <a:spLocks noGrp="1"/>
          </p:cNvSpPr>
          <p:nvPr>
            <p:ph type="tbl" sz="quarter" idx="10" hasCustomPrompt="1"/>
          </p:nvPr>
        </p:nvSpPr>
        <p:spPr>
          <a:xfrm>
            <a:off x="249238" y="693738"/>
            <a:ext cx="8645525" cy="4137025"/>
          </a:xfrm>
        </p:spPr>
        <p:txBody>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lvl1pPr>
          </a:lstStyle>
          <a:p>
            <a:r>
              <a:rPr lang="en-IN" dirty="0"/>
              <a:t>Click icon to add a table</a:t>
            </a:r>
          </a:p>
        </p:txBody>
      </p:sp>
    </p:spTree>
    <p:extLst>
      <p:ext uri="{BB962C8B-B14F-4D97-AF65-F5344CB8AC3E}">
        <p14:creationId xmlns:p14="http://schemas.microsoft.com/office/powerpoint/2010/main" val="288296516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ular Data Slide">
    <p:spTree>
      <p:nvGrpSpPr>
        <p:cNvPr id="1" name=""/>
        <p:cNvGrpSpPr/>
        <p:nvPr/>
      </p:nvGrpSpPr>
      <p:grpSpPr>
        <a:xfrm>
          <a:off x="0" y="0"/>
          <a:ext cx="0" cy="0"/>
          <a:chOff x="0" y="0"/>
          <a:chExt cx="0" cy="0"/>
        </a:xfrm>
      </p:grpSpPr>
      <p:grpSp>
        <p:nvGrpSpPr>
          <p:cNvPr id="120" name="Group 119"/>
          <p:cNvGrpSpPr/>
          <p:nvPr userDrawn="1"/>
        </p:nvGrpSpPr>
        <p:grpSpPr>
          <a:xfrm>
            <a:off x="-1" y="596901"/>
            <a:ext cx="9137515" cy="4375150"/>
            <a:chOff x="-1" y="596901"/>
            <a:chExt cx="9137515" cy="4375150"/>
          </a:xfrm>
        </p:grpSpPr>
        <p:grpSp>
          <p:nvGrpSpPr>
            <p:cNvPr id="121" name="Group 119"/>
            <p:cNvGrpSpPr/>
            <p:nvPr userDrawn="1"/>
          </p:nvGrpSpPr>
          <p:grpSpPr>
            <a:xfrm>
              <a:off x="-1" y="596901"/>
              <a:ext cx="9137515" cy="4368770"/>
              <a:chOff x="-1" y="596901"/>
              <a:chExt cx="9137515" cy="4368770"/>
            </a:xfrm>
          </p:grpSpPr>
          <p:cxnSp>
            <p:nvCxnSpPr>
              <p:cNvPr id="182" name="Straight Connector 18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87"/>
            <p:cNvGrpSpPr/>
            <p:nvPr userDrawn="1"/>
          </p:nvGrpSpPr>
          <p:grpSpPr>
            <a:xfrm>
              <a:off x="142570" y="603115"/>
              <a:ext cx="8858313" cy="4368936"/>
              <a:chOff x="142672" y="603115"/>
              <a:chExt cx="8864600" cy="4338536"/>
            </a:xfrm>
          </p:grpSpPr>
          <p:cxnSp>
            <p:nvCxnSpPr>
              <p:cNvPr id="123" name="Straight Connector 12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Tabular Data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a:xfrm>
            <a:off x="289325" y="1342417"/>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3" name="Picture Placeholder 7"/>
          <p:cNvSpPr>
            <a:spLocks noGrp="1"/>
          </p:cNvSpPr>
          <p:nvPr>
            <p:ph type="pic" sz="quarter" idx="11"/>
          </p:nvPr>
        </p:nvSpPr>
        <p:spPr>
          <a:xfrm>
            <a:off x="289325" y="2574588"/>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4" name="Picture Placeholder 7"/>
          <p:cNvSpPr>
            <a:spLocks noGrp="1"/>
          </p:cNvSpPr>
          <p:nvPr>
            <p:ph type="pic" sz="quarter" idx="12"/>
          </p:nvPr>
        </p:nvSpPr>
        <p:spPr>
          <a:xfrm>
            <a:off x="289325" y="3806759"/>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0" name="Text Placeholder 9"/>
          <p:cNvSpPr>
            <a:spLocks noGrp="1"/>
          </p:cNvSpPr>
          <p:nvPr>
            <p:ph type="body" sz="quarter" idx="13"/>
          </p:nvPr>
        </p:nvSpPr>
        <p:spPr>
          <a:xfrm>
            <a:off x="308781" y="648511"/>
            <a:ext cx="8526440" cy="343677"/>
          </a:xfrm>
          <a:prstGeom prst="parallelogram">
            <a:avLst/>
          </a:prstGeom>
          <a:solidFill>
            <a:schemeClr val="accent1"/>
          </a:solidFill>
        </p:spPr>
        <p:txBody>
          <a:bodyPr anchor="ctr">
            <a:noAutofit/>
          </a:bodyPr>
          <a:lstStyle>
            <a:lvl1pPr marL="0" indent="0" algn="ctr">
              <a:buFont typeface="Arial" panose="020B0604020202020204" pitchFamily="34" charset="0"/>
              <a:buNone/>
              <a:defRPr sz="1800">
                <a:solidFill>
                  <a:schemeClr val="bg1"/>
                </a:solidFill>
              </a:defRPr>
            </a:lvl1pPr>
          </a:lstStyle>
          <a:p>
            <a:pPr lvl="0"/>
            <a:endParaRPr lang="en-IN" dirty="0"/>
          </a:p>
        </p:txBody>
      </p:sp>
      <p:sp>
        <p:nvSpPr>
          <p:cNvPr id="17" name="Text Placeholder 9"/>
          <p:cNvSpPr>
            <a:spLocks noGrp="1"/>
          </p:cNvSpPr>
          <p:nvPr>
            <p:ph type="body" sz="quarter" idx="14"/>
          </p:nvPr>
        </p:nvSpPr>
        <p:spPr>
          <a:xfrm>
            <a:off x="2821631"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endParaRPr lang="en-IN" dirty="0"/>
          </a:p>
        </p:txBody>
      </p:sp>
      <p:sp>
        <p:nvSpPr>
          <p:cNvPr id="20" name="Text Placeholder 9"/>
          <p:cNvSpPr>
            <a:spLocks noGrp="1"/>
          </p:cNvSpPr>
          <p:nvPr>
            <p:ph type="body" sz="quarter" idx="15"/>
          </p:nvPr>
        </p:nvSpPr>
        <p:spPr>
          <a:xfrm>
            <a:off x="5986362"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endParaRPr lang="en-IN" dirty="0"/>
          </a:p>
        </p:txBody>
      </p:sp>
      <p:sp>
        <p:nvSpPr>
          <p:cNvPr id="12" name="Text Placeholder 11"/>
          <p:cNvSpPr>
            <a:spLocks noGrp="1"/>
          </p:cNvSpPr>
          <p:nvPr>
            <p:ph type="body" sz="quarter" idx="16"/>
          </p:nvPr>
        </p:nvSpPr>
        <p:spPr>
          <a:xfrm>
            <a:off x="2860675" y="1381395"/>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Text Placeholder 11"/>
          <p:cNvSpPr>
            <a:spLocks noGrp="1"/>
          </p:cNvSpPr>
          <p:nvPr>
            <p:ph type="body" sz="quarter" idx="17"/>
          </p:nvPr>
        </p:nvSpPr>
        <p:spPr>
          <a:xfrm>
            <a:off x="6012436" y="1381395"/>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2" name="Text Placeholder 11"/>
          <p:cNvSpPr>
            <a:spLocks noGrp="1"/>
          </p:cNvSpPr>
          <p:nvPr>
            <p:ph type="body" sz="quarter" idx="18"/>
          </p:nvPr>
        </p:nvSpPr>
        <p:spPr>
          <a:xfrm>
            <a:off x="2860675"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Text Placeholder 11"/>
          <p:cNvSpPr>
            <a:spLocks noGrp="1"/>
          </p:cNvSpPr>
          <p:nvPr>
            <p:ph type="body" sz="quarter" idx="19"/>
          </p:nvPr>
        </p:nvSpPr>
        <p:spPr>
          <a:xfrm>
            <a:off x="6012436"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11"/>
          <p:cNvSpPr>
            <a:spLocks noGrp="1"/>
          </p:cNvSpPr>
          <p:nvPr>
            <p:ph type="body" sz="quarter" idx="20"/>
          </p:nvPr>
        </p:nvSpPr>
        <p:spPr>
          <a:xfrm>
            <a:off x="2860675" y="3839250"/>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Text Placeholder 11"/>
          <p:cNvSpPr>
            <a:spLocks noGrp="1"/>
          </p:cNvSpPr>
          <p:nvPr>
            <p:ph type="body" sz="quarter" idx="21"/>
          </p:nvPr>
        </p:nvSpPr>
        <p:spPr>
          <a:xfrm>
            <a:off x="6012436" y="3839250"/>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11"/>
          <p:cNvSpPr>
            <a:spLocks noGrp="1"/>
          </p:cNvSpPr>
          <p:nvPr>
            <p:ph type="body" sz="quarter" idx="22" hasCustomPrompt="1"/>
          </p:nvPr>
        </p:nvSpPr>
        <p:spPr>
          <a:xfrm>
            <a:off x="328134" y="2055779"/>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8" name="Text Placeholder 11"/>
          <p:cNvSpPr>
            <a:spLocks noGrp="1"/>
          </p:cNvSpPr>
          <p:nvPr>
            <p:ph type="body" sz="quarter" idx="23" hasCustomPrompt="1"/>
          </p:nvPr>
        </p:nvSpPr>
        <p:spPr>
          <a:xfrm>
            <a:off x="328134" y="33074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9" name="Text Placeholder 11"/>
          <p:cNvSpPr>
            <a:spLocks noGrp="1"/>
          </p:cNvSpPr>
          <p:nvPr>
            <p:ph type="body" sz="quarter" idx="24" hasCustomPrompt="1"/>
          </p:nvPr>
        </p:nvSpPr>
        <p:spPr>
          <a:xfrm>
            <a:off x="328134" y="45266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307630504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Point Slide 1">
    <p:spTree>
      <p:nvGrpSpPr>
        <p:cNvPr id="1" name=""/>
        <p:cNvGrpSpPr/>
        <p:nvPr/>
      </p:nvGrpSpPr>
      <p:grpSpPr>
        <a:xfrm>
          <a:off x="0" y="0"/>
          <a:ext cx="0" cy="0"/>
          <a:chOff x="0" y="0"/>
          <a:chExt cx="0" cy="0"/>
        </a:xfrm>
      </p:grpSpPr>
      <p:grpSp>
        <p:nvGrpSpPr>
          <p:cNvPr id="120" name="Group 119"/>
          <p:cNvGrpSpPr/>
          <p:nvPr userDrawn="1"/>
        </p:nvGrpSpPr>
        <p:grpSpPr>
          <a:xfrm>
            <a:off x="-1" y="596901"/>
            <a:ext cx="9137515" cy="4375150"/>
            <a:chOff x="-1" y="596901"/>
            <a:chExt cx="9137515" cy="4375150"/>
          </a:xfrm>
        </p:grpSpPr>
        <p:grpSp>
          <p:nvGrpSpPr>
            <p:cNvPr id="121" name="Group 119"/>
            <p:cNvGrpSpPr/>
            <p:nvPr userDrawn="1"/>
          </p:nvGrpSpPr>
          <p:grpSpPr>
            <a:xfrm>
              <a:off x="-1" y="596901"/>
              <a:ext cx="9137515" cy="4368770"/>
              <a:chOff x="-1" y="596901"/>
              <a:chExt cx="9137515" cy="4368770"/>
            </a:xfrm>
          </p:grpSpPr>
          <p:cxnSp>
            <p:nvCxnSpPr>
              <p:cNvPr id="182" name="Straight Connector 18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87"/>
            <p:cNvGrpSpPr/>
            <p:nvPr userDrawn="1"/>
          </p:nvGrpSpPr>
          <p:grpSpPr>
            <a:xfrm>
              <a:off x="142570" y="603115"/>
              <a:ext cx="8858313" cy="4368936"/>
              <a:chOff x="142672" y="603115"/>
              <a:chExt cx="8864600" cy="4338536"/>
            </a:xfrm>
          </p:grpSpPr>
          <p:cxnSp>
            <p:nvCxnSpPr>
              <p:cNvPr id="123" name="Straight Connector 12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Five Points Slide 1</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a:xfrm>
            <a:off x="3503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7" name="Text Placeholder 11"/>
          <p:cNvSpPr>
            <a:spLocks noGrp="1"/>
          </p:cNvSpPr>
          <p:nvPr>
            <p:ph type="body" sz="quarter" idx="22" hasCustomPrompt="1"/>
          </p:nvPr>
        </p:nvSpPr>
        <p:spPr>
          <a:xfrm>
            <a:off x="587040"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1" name="Picture Placeholder 7"/>
          <p:cNvSpPr>
            <a:spLocks noGrp="1"/>
          </p:cNvSpPr>
          <p:nvPr>
            <p:ph type="pic" sz="quarter" idx="24"/>
          </p:nvPr>
        </p:nvSpPr>
        <p:spPr>
          <a:xfrm>
            <a:off x="2026704" y="2186944"/>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2" name="Picture Placeholder 7"/>
          <p:cNvSpPr>
            <a:spLocks noGrp="1"/>
          </p:cNvSpPr>
          <p:nvPr>
            <p:ph type="pic" sz="quarter" idx="25"/>
          </p:nvPr>
        </p:nvSpPr>
        <p:spPr>
          <a:xfrm>
            <a:off x="37031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3" name="Picture Placeholder 7"/>
          <p:cNvSpPr>
            <a:spLocks noGrp="1"/>
          </p:cNvSpPr>
          <p:nvPr>
            <p:ph type="pic" sz="quarter" idx="26"/>
          </p:nvPr>
        </p:nvSpPr>
        <p:spPr>
          <a:xfrm>
            <a:off x="5379504" y="2186944"/>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4" name="Picture Placeholder 7"/>
          <p:cNvSpPr>
            <a:spLocks noGrp="1"/>
          </p:cNvSpPr>
          <p:nvPr>
            <p:ph type="pic" sz="quarter" idx="27"/>
          </p:nvPr>
        </p:nvSpPr>
        <p:spPr>
          <a:xfrm>
            <a:off x="70559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5" name="Text Placeholder 11"/>
          <p:cNvSpPr>
            <a:spLocks noGrp="1"/>
          </p:cNvSpPr>
          <p:nvPr>
            <p:ph type="body" sz="quarter" idx="28" hasCustomPrompt="1"/>
          </p:nvPr>
        </p:nvSpPr>
        <p:spPr>
          <a:xfrm>
            <a:off x="2278680"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6" name="Text Placeholder 11"/>
          <p:cNvSpPr>
            <a:spLocks noGrp="1"/>
          </p:cNvSpPr>
          <p:nvPr>
            <p:ph type="body" sz="quarter" idx="29" hasCustomPrompt="1"/>
          </p:nvPr>
        </p:nvSpPr>
        <p:spPr>
          <a:xfrm>
            <a:off x="396146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7" name="Text Placeholder 11"/>
          <p:cNvSpPr>
            <a:spLocks noGrp="1"/>
          </p:cNvSpPr>
          <p:nvPr>
            <p:ph type="body" sz="quarter" idx="30" hasCustomPrompt="1"/>
          </p:nvPr>
        </p:nvSpPr>
        <p:spPr>
          <a:xfrm>
            <a:off x="5653101"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8" name="Text Placeholder 11"/>
          <p:cNvSpPr>
            <a:spLocks noGrp="1"/>
          </p:cNvSpPr>
          <p:nvPr>
            <p:ph type="body" sz="quarter" idx="31" hasCustomPrompt="1"/>
          </p:nvPr>
        </p:nvSpPr>
        <p:spPr>
          <a:xfrm>
            <a:off x="732188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344675296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Points Slide 2">
    <p:spTree>
      <p:nvGrpSpPr>
        <p:cNvPr id="1" name=""/>
        <p:cNvGrpSpPr/>
        <p:nvPr/>
      </p:nvGrpSpPr>
      <p:grpSpPr>
        <a:xfrm>
          <a:off x="0" y="0"/>
          <a:ext cx="0" cy="0"/>
          <a:chOff x="0" y="0"/>
          <a:chExt cx="0" cy="0"/>
        </a:xfrm>
      </p:grpSpPr>
      <p:grpSp>
        <p:nvGrpSpPr>
          <p:cNvPr id="211" name="Group 210"/>
          <p:cNvGrpSpPr/>
          <p:nvPr userDrawn="1"/>
        </p:nvGrpSpPr>
        <p:grpSpPr>
          <a:xfrm>
            <a:off x="-1" y="596901"/>
            <a:ext cx="9137515" cy="4375150"/>
            <a:chOff x="-1" y="596901"/>
            <a:chExt cx="9137515" cy="4375150"/>
          </a:xfrm>
        </p:grpSpPr>
        <p:grpSp>
          <p:nvGrpSpPr>
            <p:cNvPr id="120" name="Group 119"/>
            <p:cNvGrpSpPr/>
            <p:nvPr userDrawn="1"/>
          </p:nvGrpSpPr>
          <p:grpSpPr>
            <a:xfrm>
              <a:off x="-1" y="596901"/>
              <a:ext cx="9137515" cy="4368770"/>
              <a:chOff x="-1" y="596901"/>
              <a:chExt cx="9137515" cy="4368770"/>
            </a:xfrm>
          </p:grpSpPr>
          <p:cxnSp>
            <p:nvCxnSpPr>
              <p:cNvPr id="121" name="Straight Connector 120"/>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51" name="Group 87"/>
            <p:cNvGrpSpPr/>
            <p:nvPr userDrawn="1"/>
          </p:nvGrpSpPr>
          <p:grpSpPr>
            <a:xfrm>
              <a:off x="142570" y="603115"/>
              <a:ext cx="8858313" cy="4368936"/>
              <a:chOff x="142672" y="603115"/>
              <a:chExt cx="8864600" cy="4338536"/>
            </a:xfrm>
          </p:grpSpPr>
          <p:cxnSp>
            <p:nvCxnSpPr>
              <p:cNvPr id="152" name="Straight Connector 151"/>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Five Points Slide 2</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a:xfrm>
            <a:off x="223538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7" name="Text Placeholder 11"/>
          <p:cNvSpPr>
            <a:spLocks noGrp="1"/>
          </p:cNvSpPr>
          <p:nvPr>
            <p:ph type="body" sz="quarter" idx="22" hasCustomPrompt="1"/>
          </p:nvPr>
        </p:nvSpPr>
        <p:spPr>
          <a:xfrm>
            <a:off x="233085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1" name="Picture Placeholder 7"/>
          <p:cNvSpPr>
            <a:spLocks noGrp="1"/>
          </p:cNvSpPr>
          <p:nvPr>
            <p:ph type="pic" sz="quarter" idx="24"/>
          </p:nvPr>
        </p:nvSpPr>
        <p:spPr>
          <a:xfrm>
            <a:off x="302405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0" name="Picture Placeholder 7"/>
          <p:cNvSpPr>
            <a:spLocks noGrp="1"/>
          </p:cNvSpPr>
          <p:nvPr>
            <p:ph type="pic" sz="quarter" idx="29"/>
          </p:nvPr>
        </p:nvSpPr>
        <p:spPr>
          <a:xfrm>
            <a:off x="381272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1" name="Picture Placeholder 7"/>
          <p:cNvSpPr>
            <a:spLocks noGrp="1"/>
          </p:cNvSpPr>
          <p:nvPr>
            <p:ph type="pic" sz="quarter" idx="30"/>
          </p:nvPr>
        </p:nvSpPr>
        <p:spPr>
          <a:xfrm>
            <a:off x="460139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2" name="Picture Placeholder 7"/>
          <p:cNvSpPr>
            <a:spLocks noGrp="1"/>
          </p:cNvSpPr>
          <p:nvPr>
            <p:ph type="pic" sz="quarter" idx="31"/>
          </p:nvPr>
        </p:nvSpPr>
        <p:spPr>
          <a:xfrm>
            <a:off x="539006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9" name="Text Placeholder 11"/>
          <p:cNvSpPr>
            <a:spLocks noGrp="1"/>
          </p:cNvSpPr>
          <p:nvPr>
            <p:ph type="body" sz="quarter" idx="36" hasCustomPrompt="1"/>
          </p:nvPr>
        </p:nvSpPr>
        <p:spPr>
          <a:xfrm>
            <a:off x="390819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0" name="Text Placeholder 11"/>
          <p:cNvSpPr>
            <a:spLocks noGrp="1"/>
          </p:cNvSpPr>
          <p:nvPr>
            <p:ph type="body" sz="quarter" idx="37" hasCustomPrompt="1"/>
          </p:nvPr>
        </p:nvSpPr>
        <p:spPr>
          <a:xfrm>
            <a:off x="548553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1" name="Text Placeholder 11"/>
          <p:cNvSpPr>
            <a:spLocks noGrp="1"/>
          </p:cNvSpPr>
          <p:nvPr>
            <p:ph type="body" sz="quarter" idx="40" hasCustomPrompt="1"/>
          </p:nvPr>
        </p:nvSpPr>
        <p:spPr>
          <a:xfrm>
            <a:off x="3123333"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2" name="Text Placeholder 11"/>
          <p:cNvSpPr>
            <a:spLocks noGrp="1"/>
          </p:cNvSpPr>
          <p:nvPr>
            <p:ph type="body" sz="quarter" idx="41" hasCustomPrompt="1"/>
          </p:nvPr>
        </p:nvSpPr>
        <p:spPr>
          <a:xfrm>
            <a:off x="4700673"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167509870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7"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grpSp>
        <p:nvGrpSpPr>
          <p:cNvPr id="101" name="Group 100"/>
          <p:cNvGrpSpPr/>
          <p:nvPr userDrawn="1"/>
        </p:nvGrpSpPr>
        <p:grpSpPr>
          <a:xfrm>
            <a:off x="-1" y="596901"/>
            <a:ext cx="9137515" cy="4375150"/>
            <a:chOff x="-1" y="596901"/>
            <a:chExt cx="9137515" cy="4375150"/>
          </a:xfrm>
        </p:grpSpPr>
        <p:grpSp>
          <p:nvGrpSpPr>
            <p:cNvPr id="102" name="Group 119"/>
            <p:cNvGrpSpPr/>
            <p:nvPr userDrawn="1"/>
          </p:nvGrpSpPr>
          <p:grpSpPr>
            <a:xfrm>
              <a:off x="-1" y="596901"/>
              <a:ext cx="9137515" cy="4368770"/>
              <a:chOff x="-1" y="596901"/>
              <a:chExt cx="9137515" cy="4368770"/>
            </a:xfrm>
          </p:grpSpPr>
          <p:cxnSp>
            <p:nvCxnSpPr>
              <p:cNvPr id="163" name="Straight Connector 162"/>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87"/>
            <p:cNvGrpSpPr/>
            <p:nvPr userDrawn="1"/>
          </p:nvGrpSpPr>
          <p:grpSpPr>
            <a:xfrm>
              <a:off x="142570" y="603115"/>
              <a:ext cx="8858313" cy="4368936"/>
              <a:chOff x="142672" y="603115"/>
              <a:chExt cx="8864600" cy="4338536"/>
            </a:xfrm>
          </p:grpSpPr>
          <p:cxnSp>
            <p:nvCxnSpPr>
              <p:cNvPr id="104" name="Straight Connector 103"/>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1019282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eps Slide">
    <p:spTree>
      <p:nvGrpSpPr>
        <p:cNvPr id="1" name=""/>
        <p:cNvGrpSpPr/>
        <p:nvPr/>
      </p:nvGrpSpPr>
      <p:grpSpPr>
        <a:xfrm>
          <a:off x="0" y="0"/>
          <a:ext cx="0" cy="0"/>
          <a:chOff x="0" y="0"/>
          <a:chExt cx="0" cy="0"/>
        </a:xfrm>
      </p:grpSpPr>
      <p:grpSp>
        <p:nvGrpSpPr>
          <p:cNvPr id="17" name="Group 16"/>
          <p:cNvGrpSpPr/>
          <p:nvPr userDrawn="1"/>
        </p:nvGrpSpPr>
        <p:grpSpPr>
          <a:xfrm>
            <a:off x="-1" y="596900"/>
            <a:ext cx="9137515" cy="4344751"/>
            <a:chOff x="0" y="596900"/>
            <a:chExt cx="9144000" cy="4344751"/>
          </a:xfrm>
        </p:grpSpPr>
        <p:grpSp>
          <p:nvGrpSpPr>
            <p:cNvPr id="20" name="Group 87"/>
            <p:cNvGrpSpPr/>
            <p:nvPr userDrawn="1"/>
          </p:nvGrpSpPr>
          <p:grpSpPr>
            <a:xfrm>
              <a:off x="142672" y="603115"/>
              <a:ext cx="8864600" cy="4338536"/>
              <a:chOff x="142672" y="603115"/>
              <a:chExt cx="8864600" cy="4338536"/>
            </a:xfrm>
          </p:grpSpPr>
          <p:cxnSp>
            <p:nvCxnSpPr>
              <p:cNvPr id="59" name="Straight Connector 5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userDrawn="1"/>
          </p:nvCxnSpPr>
          <p:spPr>
            <a:xfrm rot="5400000">
              <a:off x="4572000" y="-397510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382226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366942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351658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336374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321091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305807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290523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275239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259955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244672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229388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214104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198820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rot="5400000">
              <a:off x="4572000" y="-183536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rot="5400000">
              <a:off x="4572000" y="-168253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rot="5400000">
              <a:off x="4572000" y="-152969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rot="5400000">
              <a:off x="4572000" y="-137685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rot="5400000">
              <a:off x="4572000" y="-122401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rot="5400000">
              <a:off x="4572000" y="-107117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rot="5400000">
              <a:off x="4572000" y="-91834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rot="5400000">
              <a:off x="4572000" y="-76550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rot="5400000">
              <a:off x="4572000" y="-61266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rot="5400000">
              <a:off x="4572000" y="-45982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5400000">
              <a:off x="4572000" y="-30698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5400000">
              <a:off x="4572000" y="-15415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5400000">
              <a:off x="4572000" y="-131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5400000">
              <a:off x="4572000" y="15152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5400000">
              <a:off x="4572000" y="30436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Steps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Picture Placeholder 7"/>
          <p:cNvSpPr>
            <a:spLocks noGrp="1"/>
          </p:cNvSpPr>
          <p:nvPr>
            <p:ph type="pic" sz="quarter" idx="10"/>
          </p:nvPr>
        </p:nvSpPr>
        <p:spPr>
          <a:xfrm>
            <a:off x="255440" y="1813709"/>
            <a:ext cx="3353390" cy="1546715"/>
          </a:xfrm>
          <a:prstGeom prst="homePlate">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1" name="Picture Placeholder 7"/>
          <p:cNvSpPr>
            <a:spLocks noGrp="1"/>
          </p:cNvSpPr>
          <p:nvPr>
            <p:ph type="pic" sz="quarter" idx="24"/>
          </p:nvPr>
        </p:nvSpPr>
        <p:spPr>
          <a:xfrm>
            <a:off x="2915467" y="1813710"/>
            <a:ext cx="3353386" cy="1546710"/>
          </a:xfrm>
          <a:prstGeom prst="chevron">
            <a:avLst/>
          </a:prstGeom>
          <a:solidFill>
            <a:schemeClr val="accent1"/>
          </a:solidFill>
        </p:spPr>
        <p:txBody>
          <a:bodyPr anchor="ctr">
            <a:normAutofit/>
          </a:bodyPr>
          <a:lstStyle>
            <a:lvl1pPr marL="0" indent="0" algn="ctr">
              <a:buNone/>
              <a:defRPr sz="1600">
                <a:solidFill>
                  <a:schemeClr val="bg1"/>
                </a:solidFill>
              </a:defRPr>
            </a:lvl1pPr>
          </a:lstStyle>
          <a:p>
            <a:endParaRPr lang="en-IN" dirty="0"/>
          </a:p>
        </p:txBody>
      </p:sp>
      <p:sp>
        <p:nvSpPr>
          <p:cNvPr id="22" name="Picture Placeholder 7"/>
          <p:cNvSpPr>
            <a:spLocks noGrp="1"/>
          </p:cNvSpPr>
          <p:nvPr>
            <p:ph type="pic" sz="quarter" idx="31"/>
          </p:nvPr>
        </p:nvSpPr>
        <p:spPr>
          <a:xfrm>
            <a:off x="5575490" y="1813709"/>
            <a:ext cx="3353390" cy="1546715"/>
          </a:xfrm>
          <a:prstGeom prst="chevr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9" name="Text Placeholder 11"/>
          <p:cNvSpPr>
            <a:spLocks noGrp="1"/>
          </p:cNvSpPr>
          <p:nvPr>
            <p:ph type="body" sz="quarter" idx="36" hasCustomPrompt="1"/>
          </p:nvPr>
        </p:nvSpPr>
        <p:spPr>
          <a:xfrm>
            <a:off x="3940778" y="35737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1" name="Text Placeholder 11"/>
          <p:cNvSpPr>
            <a:spLocks noGrp="1"/>
          </p:cNvSpPr>
          <p:nvPr>
            <p:ph type="body" sz="quarter" idx="40" hasCustomPrompt="1"/>
          </p:nvPr>
        </p:nvSpPr>
        <p:spPr>
          <a:xfrm>
            <a:off x="104307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2" name="Text Placeholder 11"/>
          <p:cNvSpPr>
            <a:spLocks noGrp="1"/>
          </p:cNvSpPr>
          <p:nvPr>
            <p:ph type="body" sz="quarter" idx="41" hasCustomPrompt="1"/>
          </p:nvPr>
        </p:nvSpPr>
        <p:spPr>
          <a:xfrm>
            <a:off x="651423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4" name="Text Placeholder 11"/>
          <p:cNvSpPr>
            <a:spLocks noGrp="1"/>
          </p:cNvSpPr>
          <p:nvPr>
            <p:ph type="body" sz="quarter" idx="42" hasCustomPrompt="1"/>
          </p:nvPr>
        </p:nvSpPr>
        <p:spPr>
          <a:xfrm>
            <a:off x="752346"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5" name="Text Placeholder 11"/>
          <p:cNvSpPr>
            <a:spLocks noGrp="1"/>
          </p:cNvSpPr>
          <p:nvPr>
            <p:ph type="body" sz="quarter" idx="43" hasCustomPrompt="1"/>
          </p:nvPr>
        </p:nvSpPr>
        <p:spPr>
          <a:xfrm>
            <a:off x="370339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8" name="Text Placeholder 11"/>
          <p:cNvSpPr>
            <a:spLocks noGrp="1"/>
          </p:cNvSpPr>
          <p:nvPr>
            <p:ph type="body" sz="quarter" idx="44" hasCustomPrompt="1"/>
          </p:nvPr>
        </p:nvSpPr>
        <p:spPr>
          <a:xfrm>
            <a:off x="635515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24180814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grpSp>
        <p:nvGrpSpPr>
          <p:cNvPr id="34" name="Group 33"/>
          <p:cNvGrpSpPr/>
          <p:nvPr userDrawn="1"/>
        </p:nvGrpSpPr>
        <p:grpSpPr>
          <a:xfrm>
            <a:off x="-1" y="0"/>
            <a:ext cx="9137515" cy="4914900"/>
            <a:chOff x="-1" y="0"/>
            <a:chExt cx="9137515" cy="4914900"/>
          </a:xfrm>
        </p:grpSpPr>
        <p:grpSp>
          <p:nvGrpSpPr>
            <p:cNvPr id="35" name="Group 87"/>
            <p:cNvGrpSpPr/>
            <p:nvPr userDrawn="1"/>
          </p:nvGrpSpPr>
          <p:grpSpPr>
            <a:xfrm>
              <a:off x="142570" y="6214"/>
              <a:ext cx="8858313" cy="4908686"/>
              <a:chOff x="142672" y="603115"/>
              <a:chExt cx="8864600" cy="4338536"/>
            </a:xfrm>
          </p:grpSpPr>
          <p:cxnSp>
            <p:nvCxnSpPr>
              <p:cNvPr id="70" name="Straight Connector 69"/>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254"/>
            <p:cNvGrpSpPr/>
            <p:nvPr userDrawn="1"/>
          </p:nvGrpSpPr>
          <p:grpSpPr>
            <a:xfrm>
              <a:off x="-1" y="0"/>
              <a:ext cx="9137515" cy="4896684"/>
              <a:chOff x="-4568761" y="0"/>
              <a:chExt cx="13706276" cy="4896684"/>
            </a:xfrm>
          </p:grpSpPr>
          <p:cxnSp>
            <p:nvCxnSpPr>
              <p:cNvPr id="37" name="Straight Connector 36"/>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1476355" y="992954"/>
            <a:ext cx="2646065" cy="994172"/>
          </a:xfrm>
          <a:prstGeom prst="rect">
            <a:avLst/>
          </a:prstGeom>
        </p:spPr>
        <p:txBody>
          <a:bodyPr/>
          <a:lstStyle>
            <a:lvl1pPr algn="ctr">
              <a:defRPr sz="3200"/>
            </a:lvl1pPr>
          </a:lstStyle>
          <a:p>
            <a:r>
              <a:rPr lang="en-US" dirty="0"/>
              <a:t>Thank you.</a:t>
            </a:r>
            <a:endParaRPr lang="en-IN" dirty="0"/>
          </a:p>
        </p:txBody>
      </p:sp>
      <p:sp>
        <p:nvSpPr>
          <p:cNvPr id="17" name="Freeform 17"/>
          <p:cNvSpPr>
            <a:spLocks/>
          </p:cNvSpPr>
          <p:nvPr userDrawn="1"/>
        </p:nvSpPr>
        <p:spPr bwMode="auto">
          <a:xfrm>
            <a:off x="0"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8" name="Group 5"/>
          <p:cNvGrpSpPr>
            <a:grpSpLocks noChangeAspect="1"/>
          </p:cNvGrpSpPr>
          <p:nvPr userDrawn="1"/>
        </p:nvGrpSpPr>
        <p:grpSpPr bwMode="auto">
          <a:xfrm>
            <a:off x="112965" y="2789528"/>
            <a:ext cx="1944000" cy="291868"/>
            <a:chOff x="119" y="2341"/>
            <a:chExt cx="1805" cy="271"/>
          </a:xfrm>
        </p:grpSpPr>
        <p:sp>
          <p:nvSpPr>
            <p:cNvPr id="19" name="Freeform 6"/>
            <p:cNvSpPr>
              <a:spLocks noEditPoints="1"/>
            </p:cNvSpPr>
            <p:nvPr userDrawn="1"/>
          </p:nvSpPr>
          <p:spPr bwMode="auto">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7"/>
            <p:cNvSpPr>
              <a:spLocks noEditPoints="1"/>
            </p:cNvSpPr>
            <p:nvPr userDrawn="1"/>
          </p:nvSpPr>
          <p:spPr bwMode="auto">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23" name="Text Placeholder 1030"/>
          <p:cNvSpPr>
            <a:spLocks noGrp="1"/>
          </p:cNvSpPr>
          <p:nvPr>
            <p:ph type="body" sz="quarter" idx="10" hasCustomPrompt="1"/>
          </p:nvPr>
        </p:nvSpPr>
        <p:spPr>
          <a:xfrm>
            <a:off x="299349"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Name</a:t>
            </a:r>
            <a:endParaRPr lang="en-IN" dirty="0"/>
          </a:p>
        </p:txBody>
      </p:sp>
      <p:sp>
        <p:nvSpPr>
          <p:cNvPr id="24" name="Text Placeholder 1030"/>
          <p:cNvSpPr>
            <a:spLocks noGrp="1"/>
          </p:cNvSpPr>
          <p:nvPr>
            <p:ph type="body" sz="quarter" idx="11" hasCustomPrompt="1"/>
          </p:nvPr>
        </p:nvSpPr>
        <p:spPr>
          <a:xfrm>
            <a:off x="299349"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Designation </a:t>
            </a:r>
            <a:endParaRPr lang="en-IN" dirty="0"/>
          </a:p>
        </p:txBody>
      </p:sp>
      <p:sp>
        <p:nvSpPr>
          <p:cNvPr id="26" name="Parallelogram 25"/>
          <p:cNvSpPr/>
          <p:nvPr userDrawn="1"/>
        </p:nvSpPr>
        <p:spPr>
          <a:xfrm>
            <a:off x="4317589" y="2638"/>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IN">
              <a:solidFill>
                <a:schemeClr val="tx1"/>
              </a:solidFill>
            </a:endParaRPr>
          </a:p>
        </p:txBody>
      </p:sp>
      <p:sp>
        <p:nvSpPr>
          <p:cNvPr id="28" name="Picture Placeholder 3"/>
          <p:cNvSpPr>
            <a:spLocks noGrp="1"/>
          </p:cNvSpPr>
          <p:nvPr>
            <p:ph type="pic" sz="quarter" idx="14" hasCustomPrompt="1"/>
          </p:nvPr>
        </p:nvSpPr>
        <p:spPr>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468000" bIns="0" anchor="ctr">
            <a:noAutofit/>
          </a:bodyPr>
          <a:lstStyle>
            <a:lvl1pPr marL="0" indent="0" algn="r">
              <a:buFont typeface="Arial" panose="020B0604020202020204" pitchFamily="34" charset="0"/>
              <a:buNone/>
              <a:defRPr lang="en-IN" sz="1400" i="1" dirty="0"/>
            </a:lvl1pPr>
          </a:lstStyle>
          <a:p>
            <a:r>
              <a:rPr lang="en-IN" dirty="0"/>
              <a:t>Click icon to add image</a:t>
            </a:r>
          </a:p>
        </p:txBody>
      </p:sp>
      <p:grpSp>
        <p:nvGrpSpPr>
          <p:cNvPr id="25" name="Group 24"/>
          <p:cNvGrpSpPr/>
          <p:nvPr userDrawn="1"/>
        </p:nvGrpSpPr>
        <p:grpSpPr>
          <a:xfrm>
            <a:off x="787275" y="755329"/>
            <a:ext cx="799280" cy="844787"/>
            <a:chOff x="-3330575" y="3005138"/>
            <a:chExt cx="1533526" cy="1620837"/>
          </a:xfrm>
          <a:solidFill>
            <a:schemeClr val="accent1"/>
          </a:solidFill>
        </p:grpSpPr>
        <p:sp>
          <p:nvSpPr>
            <p:cNvPr id="27"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9"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30" name="Group 29"/>
          <p:cNvGrpSpPr/>
          <p:nvPr userDrawn="1"/>
        </p:nvGrpSpPr>
        <p:grpSpPr>
          <a:xfrm>
            <a:off x="4059220" y="1649549"/>
            <a:ext cx="747544" cy="809246"/>
            <a:chOff x="2301081" y="6662108"/>
            <a:chExt cx="1500188" cy="1624012"/>
          </a:xfrm>
          <a:solidFill>
            <a:schemeClr val="accent1"/>
          </a:solidFill>
        </p:grpSpPr>
        <p:sp>
          <p:nvSpPr>
            <p:cNvPr id="31"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32"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33"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Tree>
    <p:extLst>
      <p:ext uri="{BB962C8B-B14F-4D97-AF65-F5344CB8AC3E}">
        <p14:creationId xmlns:p14="http://schemas.microsoft.com/office/powerpoint/2010/main" val="500538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rganization Chart ">
    <p:spTree>
      <p:nvGrpSpPr>
        <p:cNvPr id="1" name=""/>
        <p:cNvGrpSpPr/>
        <p:nvPr/>
      </p:nvGrpSpPr>
      <p:grpSpPr>
        <a:xfrm>
          <a:off x="0" y="0"/>
          <a:ext cx="0" cy="0"/>
          <a:chOff x="0" y="0"/>
          <a:chExt cx="0" cy="0"/>
        </a:xfrm>
      </p:grpSpPr>
      <p:grpSp>
        <p:nvGrpSpPr>
          <p:cNvPr id="2" name="Group 100"/>
          <p:cNvGrpSpPr/>
          <p:nvPr userDrawn="1"/>
        </p:nvGrpSpPr>
        <p:grpSpPr>
          <a:xfrm>
            <a:off x="-1" y="596901"/>
            <a:ext cx="9137515" cy="4368770"/>
            <a:chOff x="-1" y="596901"/>
            <a:chExt cx="9137515" cy="4368770"/>
          </a:xfrm>
        </p:grpSpPr>
        <p:cxnSp>
          <p:nvCxnSpPr>
            <p:cNvPr id="112" name="Straight Connector 11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87"/>
          <p:cNvGrpSpPr/>
          <p:nvPr userDrawn="1"/>
        </p:nvGrpSpPr>
        <p:grpSpPr>
          <a:xfrm>
            <a:off x="142570" y="603115"/>
            <a:ext cx="8858313" cy="4368936"/>
            <a:chOff x="142672" y="603115"/>
            <a:chExt cx="8864600" cy="4338536"/>
          </a:xfrm>
        </p:grpSpPr>
        <p:cxnSp>
          <p:nvCxnSpPr>
            <p:cNvPr id="141" name="Straight Connector 140"/>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userDrawn="1">
            <p:ph type="title" hasCustomPrompt="1"/>
          </p:nvPr>
        </p:nvSpPr>
        <p:spPr>
          <a:xfrm>
            <a:off x="304800" y="1"/>
            <a:ext cx="8534400" cy="505365"/>
          </a:xfrm>
        </p:spPr>
        <p:txBody>
          <a:bodyPr anchor="b">
            <a:normAutofit/>
          </a:bodyPr>
          <a:lstStyle>
            <a:lvl1pPr>
              <a:defRPr sz="2397" baseline="0">
                <a:latin typeface="Calibri" charset="0"/>
                <a:ea typeface="Calibri" charset="0"/>
                <a:cs typeface="Calibri" charset="0"/>
              </a:defRPr>
            </a:lvl1pPr>
          </a:lstStyle>
          <a:p>
            <a:r>
              <a:rPr lang="en-US" dirty="0"/>
              <a:t>Organization Chart </a:t>
            </a:r>
          </a:p>
        </p:txBody>
      </p:sp>
      <p:grpSp>
        <p:nvGrpSpPr>
          <p:cNvPr id="4"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sp>
        <p:nvSpPr>
          <p:cNvPr id="103" name="Picture Placeholder 102"/>
          <p:cNvSpPr>
            <a:spLocks noGrp="1"/>
          </p:cNvSpPr>
          <p:nvPr>
            <p:ph type="pic" sz="quarter" idx="10"/>
          </p:nvPr>
        </p:nvSpPr>
        <p:spPr>
          <a:xfrm>
            <a:off x="373381"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0" name="Text Placeholder 199"/>
          <p:cNvSpPr>
            <a:spLocks noGrp="1"/>
          </p:cNvSpPr>
          <p:nvPr>
            <p:ph type="body" sz="quarter" idx="16" hasCustomPrompt="1"/>
          </p:nvPr>
        </p:nvSpPr>
        <p:spPr>
          <a:xfrm>
            <a:off x="152401"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02" name="Text Placeholder 199"/>
          <p:cNvSpPr>
            <a:spLocks noGrp="1"/>
          </p:cNvSpPr>
          <p:nvPr>
            <p:ph type="body" sz="quarter" idx="17" hasCustomPrompt="1"/>
          </p:nvPr>
        </p:nvSpPr>
        <p:spPr>
          <a:xfrm>
            <a:off x="152401"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109" name="Picture Placeholder 102"/>
          <p:cNvSpPr>
            <a:spLocks noGrp="1"/>
          </p:cNvSpPr>
          <p:nvPr>
            <p:ph type="pic" sz="quarter" idx="18"/>
          </p:nvPr>
        </p:nvSpPr>
        <p:spPr>
          <a:xfrm>
            <a:off x="1891285"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110" name="Text Placeholder 199"/>
          <p:cNvSpPr>
            <a:spLocks noGrp="1"/>
          </p:cNvSpPr>
          <p:nvPr>
            <p:ph type="body" sz="quarter" idx="19" hasCustomPrompt="1"/>
          </p:nvPr>
        </p:nvSpPr>
        <p:spPr>
          <a:xfrm>
            <a:off x="1670305"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111" name="Text Placeholder 199"/>
          <p:cNvSpPr>
            <a:spLocks noGrp="1"/>
          </p:cNvSpPr>
          <p:nvPr>
            <p:ph type="body" sz="quarter" idx="20" hasCustomPrompt="1"/>
          </p:nvPr>
        </p:nvSpPr>
        <p:spPr>
          <a:xfrm>
            <a:off x="1670305"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1" name="Picture Placeholder 102"/>
          <p:cNvSpPr>
            <a:spLocks noGrp="1"/>
          </p:cNvSpPr>
          <p:nvPr>
            <p:ph type="pic" sz="quarter" idx="21"/>
          </p:nvPr>
        </p:nvSpPr>
        <p:spPr>
          <a:xfrm>
            <a:off x="3409189"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7" name="Text Placeholder 199"/>
          <p:cNvSpPr>
            <a:spLocks noGrp="1"/>
          </p:cNvSpPr>
          <p:nvPr>
            <p:ph type="body" sz="quarter" idx="22" hasCustomPrompt="1"/>
          </p:nvPr>
        </p:nvSpPr>
        <p:spPr>
          <a:xfrm>
            <a:off x="3188209"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08" name="Text Placeholder 199"/>
          <p:cNvSpPr>
            <a:spLocks noGrp="1"/>
          </p:cNvSpPr>
          <p:nvPr>
            <p:ph type="body" sz="quarter" idx="23" hasCustomPrompt="1"/>
          </p:nvPr>
        </p:nvSpPr>
        <p:spPr>
          <a:xfrm>
            <a:off x="3188209"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9" name="Picture Placeholder 102"/>
          <p:cNvSpPr>
            <a:spLocks noGrp="1"/>
          </p:cNvSpPr>
          <p:nvPr>
            <p:ph type="pic" sz="quarter" idx="24"/>
          </p:nvPr>
        </p:nvSpPr>
        <p:spPr>
          <a:xfrm>
            <a:off x="4927093"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0" name="Text Placeholder 199"/>
          <p:cNvSpPr>
            <a:spLocks noGrp="1"/>
          </p:cNvSpPr>
          <p:nvPr>
            <p:ph type="body" sz="quarter" idx="25" hasCustomPrompt="1"/>
          </p:nvPr>
        </p:nvSpPr>
        <p:spPr>
          <a:xfrm>
            <a:off x="4706113"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1" name="Text Placeholder 199"/>
          <p:cNvSpPr>
            <a:spLocks noGrp="1"/>
          </p:cNvSpPr>
          <p:nvPr>
            <p:ph type="body" sz="quarter" idx="26" hasCustomPrompt="1"/>
          </p:nvPr>
        </p:nvSpPr>
        <p:spPr>
          <a:xfrm>
            <a:off x="4706113"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2" name="Picture Placeholder 102"/>
          <p:cNvSpPr>
            <a:spLocks noGrp="1"/>
          </p:cNvSpPr>
          <p:nvPr>
            <p:ph type="pic" sz="quarter" idx="27"/>
          </p:nvPr>
        </p:nvSpPr>
        <p:spPr>
          <a:xfrm>
            <a:off x="6444997"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3" name="Text Placeholder 199"/>
          <p:cNvSpPr>
            <a:spLocks noGrp="1"/>
          </p:cNvSpPr>
          <p:nvPr>
            <p:ph type="body" sz="quarter" idx="28" hasCustomPrompt="1"/>
          </p:nvPr>
        </p:nvSpPr>
        <p:spPr>
          <a:xfrm>
            <a:off x="6224017"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4" name="Text Placeholder 199"/>
          <p:cNvSpPr>
            <a:spLocks noGrp="1"/>
          </p:cNvSpPr>
          <p:nvPr>
            <p:ph type="body" sz="quarter" idx="29" hasCustomPrompt="1"/>
          </p:nvPr>
        </p:nvSpPr>
        <p:spPr>
          <a:xfrm>
            <a:off x="6224017"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5" name="Picture Placeholder 102"/>
          <p:cNvSpPr>
            <a:spLocks noGrp="1"/>
          </p:cNvSpPr>
          <p:nvPr>
            <p:ph type="pic" sz="quarter" idx="30"/>
          </p:nvPr>
        </p:nvSpPr>
        <p:spPr>
          <a:xfrm>
            <a:off x="7962901"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6" name="Text Placeholder 199"/>
          <p:cNvSpPr>
            <a:spLocks noGrp="1"/>
          </p:cNvSpPr>
          <p:nvPr>
            <p:ph type="body" sz="quarter" idx="31" hasCustomPrompt="1"/>
          </p:nvPr>
        </p:nvSpPr>
        <p:spPr>
          <a:xfrm>
            <a:off x="7741921"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7" name="Text Placeholder 199"/>
          <p:cNvSpPr>
            <a:spLocks noGrp="1"/>
          </p:cNvSpPr>
          <p:nvPr>
            <p:ph type="body" sz="quarter" idx="32" hasCustomPrompt="1"/>
          </p:nvPr>
        </p:nvSpPr>
        <p:spPr>
          <a:xfrm>
            <a:off x="7741921"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8" name="Picture Placeholder 102"/>
          <p:cNvSpPr>
            <a:spLocks noGrp="1"/>
          </p:cNvSpPr>
          <p:nvPr>
            <p:ph type="pic" sz="quarter" idx="33"/>
          </p:nvPr>
        </p:nvSpPr>
        <p:spPr>
          <a:xfrm>
            <a:off x="4247389" y="73913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9" name="Text Placeholder 199"/>
          <p:cNvSpPr>
            <a:spLocks noGrp="1"/>
          </p:cNvSpPr>
          <p:nvPr>
            <p:ph type="body" sz="quarter" idx="34" hasCustomPrompt="1"/>
          </p:nvPr>
        </p:nvSpPr>
        <p:spPr>
          <a:xfrm>
            <a:off x="4026409" y="152431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20" name="Text Placeholder 199"/>
          <p:cNvSpPr>
            <a:spLocks noGrp="1"/>
          </p:cNvSpPr>
          <p:nvPr>
            <p:ph type="body" sz="quarter" idx="35" hasCustomPrompt="1"/>
          </p:nvPr>
        </p:nvSpPr>
        <p:spPr>
          <a:xfrm>
            <a:off x="4026409" y="182149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cxnSp>
        <p:nvCxnSpPr>
          <p:cNvPr id="222" name="Elbow Connector 221"/>
          <p:cNvCxnSpPr>
            <a:stCxn id="220" idx="2"/>
            <a:endCxn id="103" idx="0"/>
          </p:cNvCxnSpPr>
          <p:nvPr userDrawn="1"/>
        </p:nvCxnSpPr>
        <p:spPr>
          <a:xfrm rot="5400000">
            <a:off x="2401826" y="448056"/>
            <a:ext cx="647698" cy="38511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4" name="Elbow Connector 223"/>
          <p:cNvCxnSpPr>
            <a:stCxn id="220" idx="2"/>
            <a:endCxn id="215" idx="1"/>
          </p:cNvCxnSpPr>
          <p:nvPr userDrawn="1"/>
        </p:nvCxnSpPr>
        <p:spPr>
          <a:xfrm rot="16200000" flipH="1">
            <a:off x="6225748" y="475281"/>
            <a:ext cx="647698" cy="37966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6" name="Elbow Connector 225"/>
          <p:cNvCxnSpPr>
            <a:stCxn id="220" idx="2"/>
            <a:endCxn id="109" idx="1"/>
          </p:cNvCxnSpPr>
          <p:nvPr userDrawn="1"/>
        </p:nvCxnSpPr>
        <p:spPr>
          <a:xfrm rot="5400000">
            <a:off x="3189941" y="1236171"/>
            <a:ext cx="647698" cy="22749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8" name="Elbow Connector 227"/>
          <p:cNvCxnSpPr>
            <a:stCxn id="220" idx="2"/>
            <a:endCxn id="212" idx="1"/>
          </p:cNvCxnSpPr>
          <p:nvPr userDrawn="1"/>
        </p:nvCxnSpPr>
        <p:spPr>
          <a:xfrm rot="16200000" flipH="1">
            <a:off x="5466796" y="1234233"/>
            <a:ext cx="647698" cy="227879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0" idx="2"/>
            <a:endCxn id="201" idx="1"/>
          </p:cNvCxnSpPr>
          <p:nvPr userDrawn="1"/>
        </p:nvCxnSpPr>
        <p:spPr>
          <a:xfrm rot="5400000">
            <a:off x="3948893" y="1995123"/>
            <a:ext cx="647698" cy="7570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2" name="Elbow Connector 231"/>
          <p:cNvCxnSpPr>
            <a:stCxn id="220" idx="2"/>
            <a:endCxn id="209" idx="1"/>
          </p:cNvCxnSpPr>
          <p:nvPr userDrawn="1"/>
        </p:nvCxnSpPr>
        <p:spPr>
          <a:xfrm rot="16200000" flipH="1">
            <a:off x="4707844" y="1993185"/>
            <a:ext cx="647698" cy="7608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42074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mp;T Technology Team">
    <p:spTree>
      <p:nvGrpSpPr>
        <p:cNvPr id="1" name=""/>
        <p:cNvGrpSpPr/>
        <p:nvPr/>
      </p:nvGrpSpPr>
      <p:grpSpPr>
        <a:xfrm>
          <a:off x="0" y="0"/>
          <a:ext cx="0" cy="0"/>
          <a:chOff x="0" y="0"/>
          <a:chExt cx="0" cy="0"/>
        </a:xfrm>
      </p:grpSpPr>
      <p:grpSp>
        <p:nvGrpSpPr>
          <p:cNvPr id="3" name="Group 87"/>
          <p:cNvGrpSpPr/>
          <p:nvPr userDrawn="1"/>
        </p:nvGrpSpPr>
        <p:grpSpPr>
          <a:xfrm>
            <a:off x="142570" y="603115"/>
            <a:ext cx="8858313" cy="4368936"/>
            <a:chOff x="142672" y="603115"/>
            <a:chExt cx="8864600" cy="4338536"/>
          </a:xfrm>
        </p:grpSpPr>
        <p:cxnSp>
          <p:nvCxnSpPr>
            <p:cNvPr id="141" name="Straight Connector 140"/>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00"/>
          <p:cNvGrpSpPr/>
          <p:nvPr userDrawn="1"/>
        </p:nvGrpSpPr>
        <p:grpSpPr>
          <a:xfrm>
            <a:off x="-1" y="596901"/>
            <a:ext cx="9137515" cy="4368770"/>
            <a:chOff x="-1" y="596901"/>
            <a:chExt cx="9137515" cy="4368770"/>
          </a:xfrm>
        </p:grpSpPr>
        <p:cxnSp>
          <p:nvCxnSpPr>
            <p:cNvPr id="112" name="Straight Connector 11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03" name="Picture Placeholder 102"/>
          <p:cNvSpPr>
            <a:spLocks noGrp="1"/>
          </p:cNvSpPr>
          <p:nvPr>
            <p:ph type="pic" sz="quarter" idx="24"/>
          </p:nvPr>
        </p:nvSpPr>
        <p:spPr>
          <a:xfrm>
            <a:off x="1638301"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6" name="Title 1"/>
          <p:cNvSpPr>
            <a:spLocks noGrp="1"/>
          </p:cNvSpPr>
          <p:nvPr userDrawn="1">
            <p:ph type="title" hasCustomPrompt="1"/>
          </p:nvPr>
        </p:nvSpPr>
        <p:spPr>
          <a:xfrm>
            <a:off x="304800" y="1"/>
            <a:ext cx="8534400" cy="505365"/>
          </a:xfrm>
        </p:spPr>
        <p:txBody>
          <a:bodyPr anchor="b">
            <a:normAutofit/>
          </a:bodyPr>
          <a:lstStyle>
            <a:lvl1pPr>
              <a:defRPr sz="2397" baseline="0">
                <a:latin typeface="Calibri" charset="0"/>
                <a:ea typeface="Calibri" charset="0"/>
                <a:cs typeface="Calibri" charset="0"/>
              </a:defRPr>
            </a:lvl1pPr>
          </a:lstStyle>
          <a:p>
            <a:r>
              <a:rPr lang="en-US" dirty="0"/>
              <a:t>L&amp;T Technology Team</a:t>
            </a:r>
          </a:p>
        </p:txBody>
      </p:sp>
      <p:grpSp>
        <p:nvGrpSpPr>
          <p:cNvPr id="4"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sp>
        <p:nvSpPr>
          <p:cNvPr id="103" name="Picture Placeholder 102"/>
          <p:cNvSpPr>
            <a:spLocks noGrp="1"/>
          </p:cNvSpPr>
          <p:nvPr>
            <p:ph type="pic" sz="quarter" idx="10"/>
          </p:nvPr>
        </p:nvSpPr>
        <p:spPr>
          <a:xfrm>
            <a:off x="149352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0" name="Text Placeholder 199"/>
          <p:cNvSpPr>
            <a:spLocks noGrp="1"/>
          </p:cNvSpPr>
          <p:nvPr>
            <p:ph type="body" sz="quarter" idx="16" hasCustomPrompt="1"/>
          </p:nvPr>
        </p:nvSpPr>
        <p:spPr>
          <a:xfrm>
            <a:off x="127254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02" name="Text Placeholder 199"/>
          <p:cNvSpPr>
            <a:spLocks noGrp="1"/>
          </p:cNvSpPr>
          <p:nvPr>
            <p:ph type="body" sz="quarter" idx="17" hasCustomPrompt="1"/>
          </p:nvPr>
        </p:nvSpPr>
        <p:spPr>
          <a:xfrm>
            <a:off x="127254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6" name="Picture Placeholder 102"/>
          <p:cNvSpPr>
            <a:spLocks noGrp="1"/>
          </p:cNvSpPr>
          <p:nvPr>
            <p:ph type="pic" sz="quarter" idx="25"/>
          </p:nvPr>
        </p:nvSpPr>
        <p:spPr>
          <a:xfrm>
            <a:off x="4274821"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221" name="Picture Placeholder 102"/>
          <p:cNvSpPr>
            <a:spLocks noGrp="1"/>
          </p:cNvSpPr>
          <p:nvPr>
            <p:ph type="pic" sz="quarter" idx="26"/>
          </p:nvPr>
        </p:nvSpPr>
        <p:spPr>
          <a:xfrm>
            <a:off x="413004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23" name="Text Placeholder 199"/>
          <p:cNvSpPr>
            <a:spLocks noGrp="1"/>
          </p:cNvSpPr>
          <p:nvPr>
            <p:ph type="body" sz="quarter" idx="27" hasCustomPrompt="1"/>
          </p:nvPr>
        </p:nvSpPr>
        <p:spPr>
          <a:xfrm>
            <a:off x="390906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25" name="Text Placeholder 199"/>
          <p:cNvSpPr>
            <a:spLocks noGrp="1"/>
          </p:cNvSpPr>
          <p:nvPr>
            <p:ph type="body" sz="quarter" idx="28" hasCustomPrompt="1"/>
          </p:nvPr>
        </p:nvSpPr>
        <p:spPr>
          <a:xfrm>
            <a:off x="390906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27" name="Picture Placeholder 102"/>
          <p:cNvSpPr>
            <a:spLocks noGrp="1"/>
          </p:cNvSpPr>
          <p:nvPr>
            <p:ph type="pic" sz="quarter" idx="29"/>
          </p:nvPr>
        </p:nvSpPr>
        <p:spPr>
          <a:xfrm>
            <a:off x="7056121"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229" name="Picture Placeholder 102"/>
          <p:cNvSpPr>
            <a:spLocks noGrp="1"/>
          </p:cNvSpPr>
          <p:nvPr>
            <p:ph type="pic" sz="quarter" idx="30"/>
          </p:nvPr>
        </p:nvSpPr>
        <p:spPr>
          <a:xfrm>
            <a:off x="691134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31" name="Text Placeholder 199"/>
          <p:cNvSpPr>
            <a:spLocks noGrp="1"/>
          </p:cNvSpPr>
          <p:nvPr>
            <p:ph type="body" sz="quarter" idx="31" hasCustomPrompt="1"/>
          </p:nvPr>
        </p:nvSpPr>
        <p:spPr>
          <a:xfrm>
            <a:off x="669036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33" name="Text Placeholder 199"/>
          <p:cNvSpPr>
            <a:spLocks noGrp="1"/>
          </p:cNvSpPr>
          <p:nvPr>
            <p:ph type="body" sz="quarter" idx="32" hasCustomPrompt="1"/>
          </p:nvPr>
        </p:nvSpPr>
        <p:spPr>
          <a:xfrm>
            <a:off x="669036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Tree>
    <p:extLst>
      <p:ext uri="{BB962C8B-B14F-4D97-AF65-F5344CB8AC3E}">
        <p14:creationId xmlns:p14="http://schemas.microsoft.com/office/powerpoint/2010/main" val="114842074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grpSp>
        <p:nvGrpSpPr>
          <p:cNvPr id="25" name="Group 24"/>
          <p:cNvGrpSpPr/>
          <p:nvPr userDrawn="1"/>
        </p:nvGrpSpPr>
        <p:grpSpPr>
          <a:xfrm>
            <a:off x="0" y="0"/>
            <a:ext cx="9137515" cy="4914900"/>
            <a:chOff x="-1" y="0"/>
            <a:chExt cx="9137515" cy="4914900"/>
          </a:xfrm>
        </p:grpSpPr>
        <p:grpSp>
          <p:nvGrpSpPr>
            <p:cNvPr id="27" name="Group 87"/>
            <p:cNvGrpSpPr/>
            <p:nvPr userDrawn="1"/>
          </p:nvGrpSpPr>
          <p:grpSpPr>
            <a:xfrm>
              <a:off x="142570" y="6214"/>
              <a:ext cx="8858313" cy="4908686"/>
              <a:chOff x="142672" y="603115"/>
              <a:chExt cx="8864600" cy="4338536"/>
            </a:xfrm>
          </p:grpSpPr>
          <p:cxnSp>
            <p:nvCxnSpPr>
              <p:cNvPr id="63" name="Straight Connector 6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userDrawn="1"/>
          </p:nvGrpSpPr>
          <p:grpSpPr>
            <a:xfrm>
              <a:off x="-1" y="0"/>
              <a:ext cx="9137515" cy="4896684"/>
              <a:chOff x="-4568761" y="0"/>
              <a:chExt cx="13706276" cy="4896684"/>
            </a:xfrm>
          </p:grpSpPr>
          <p:cxnSp>
            <p:nvCxnSpPr>
              <p:cNvPr id="30" name="Straight Connector 29"/>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userDrawn="1"/>
        </p:nvGrpSpPr>
        <p:grpSpPr>
          <a:xfrm>
            <a:off x="200225" y="755331"/>
            <a:ext cx="799280" cy="844787"/>
            <a:chOff x="-3330575" y="3005138"/>
            <a:chExt cx="1533526" cy="1620837"/>
          </a:xfrm>
          <a:solidFill>
            <a:schemeClr val="accent1"/>
          </a:solidFill>
        </p:grpSpPr>
        <p:sp>
          <p:nvSpPr>
            <p:cNvPr id="9"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0"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11" name="Group 10"/>
          <p:cNvGrpSpPr/>
          <p:nvPr userDrawn="1"/>
        </p:nvGrpSpPr>
        <p:grpSpPr>
          <a:xfrm>
            <a:off x="4981240" y="1861069"/>
            <a:ext cx="747544" cy="809246"/>
            <a:chOff x="2301081" y="6662108"/>
            <a:chExt cx="1500188" cy="1624012"/>
          </a:xfrm>
          <a:solidFill>
            <a:schemeClr val="accent1"/>
          </a:solidFill>
        </p:grpSpPr>
        <p:sp>
          <p:nvSpPr>
            <p:cNvPr id="12"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3"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4"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 name="Title 1"/>
          <p:cNvSpPr>
            <a:spLocks noGrp="1"/>
          </p:cNvSpPr>
          <p:nvPr>
            <p:ph type="title" hasCustomPrompt="1"/>
          </p:nvPr>
        </p:nvSpPr>
        <p:spPr>
          <a:xfrm>
            <a:off x="999505" y="755329"/>
            <a:ext cx="4052555" cy="1561151"/>
          </a:xfrm>
          <a:prstGeom prst="rect">
            <a:avLst/>
          </a:prstGeom>
        </p:spPr>
        <p:txBody>
          <a:bodyPr/>
          <a:lstStyle>
            <a:lvl1pPr algn="ctr">
              <a:defRPr sz="3200"/>
            </a:lvl1pPr>
          </a:lstStyle>
          <a:p>
            <a:r>
              <a:rPr lang="en-US" dirty="0"/>
              <a:t>Title Text</a:t>
            </a:r>
            <a:endParaRPr lang="en-IN" dirty="0"/>
          </a:p>
        </p:txBody>
      </p:sp>
      <p:sp>
        <p:nvSpPr>
          <p:cNvPr id="17" name="Freeform 17"/>
          <p:cNvSpPr>
            <a:spLocks/>
          </p:cNvSpPr>
          <p:nvPr userDrawn="1"/>
        </p:nvSpPr>
        <p:spPr bwMode="auto">
          <a:xfrm>
            <a:off x="1"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sz="1350"/>
          </a:p>
        </p:txBody>
      </p:sp>
      <p:grpSp>
        <p:nvGrpSpPr>
          <p:cNvPr id="18" name="Group 5"/>
          <p:cNvGrpSpPr>
            <a:grpSpLocks noChangeAspect="1"/>
          </p:cNvGrpSpPr>
          <p:nvPr userDrawn="1"/>
        </p:nvGrpSpPr>
        <p:grpSpPr bwMode="auto">
          <a:xfrm>
            <a:off x="299350" y="2798386"/>
            <a:ext cx="1680364" cy="252286"/>
            <a:chOff x="119" y="2341"/>
            <a:chExt cx="1805" cy="271"/>
          </a:xfrm>
        </p:grpSpPr>
        <p:sp>
          <p:nvSpPr>
            <p:cNvPr id="19" name="Freeform 6"/>
            <p:cNvSpPr>
              <a:spLocks noEditPoints="1"/>
            </p:cNvSpPr>
            <p:nvPr userDrawn="1"/>
          </p:nvSpPr>
          <p:spPr bwMode="auto">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350"/>
            </a:p>
          </p:txBody>
        </p:sp>
        <p:sp>
          <p:nvSpPr>
            <p:cNvPr id="20" name="Freeform 7"/>
            <p:cNvSpPr>
              <a:spLocks noEditPoints="1"/>
            </p:cNvSpPr>
            <p:nvPr userDrawn="1"/>
          </p:nvSpPr>
          <p:spPr bwMode="auto">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350"/>
            </a:p>
          </p:txBody>
        </p:sp>
      </p:grpSp>
      <p:sp>
        <p:nvSpPr>
          <p:cNvPr id="23" name="Text Placeholder 1030"/>
          <p:cNvSpPr>
            <a:spLocks noGrp="1"/>
          </p:cNvSpPr>
          <p:nvPr>
            <p:ph type="body" sz="quarter" idx="10" hasCustomPrompt="1"/>
          </p:nvPr>
        </p:nvSpPr>
        <p:spPr>
          <a:xfrm>
            <a:off x="299350"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Name</a:t>
            </a:r>
            <a:endParaRPr lang="en-IN" dirty="0"/>
          </a:p>
        </p:txBody>
      </p:sp>
      <p:sp>
        <p:nvSpPr>
          <p:cNvPr id="24" name="Text Placeholder 1030"/>
          <p:cNvSpPr>
            <a:spLocks noGrp="1"/>
          </p:cNvSpPr>
          <p:nvPr>
            <p:ph type="body" sz="quarter" idx="11" hasCustomPrompt="1"/>
          </p:nvPr>
        </p:nvSpPr>
        <p:spPr>
          <a:xfrm>
            <a:off x="299350"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Designation </a:t>
            </a:r>
            <a:endParaRPr lang="en-IN" dirty="0"/>
          </a:p>
        </p:txBody>
      </p:sp>
      <p:sp>
        <p:nvSpPr>
          <p:cNvPr id="123" name="TextBox 122"/>
          <p:cNvSpPr txBox="1"/>
          <p:nvPr userDrawn="1"/>
        </p:nvSpPr>
        <p:spPr>
          <a:xfrm>
            <a:off x="3151451" y="4936037"/>
            <a:ext cx="2863602" cy="207747"/>
          </a:xfrm>
          <a:prstGeom prst="rect">
            <a:avLst/>
          </a:prstGeom>
          <a:noFill/>
        </p:spPr>
        <p:txBody>
          <a:bodyPr wrap="none" lIns="68579" tIns="34289" rIns="68579" bIns="34289" rtlCol="0">
            <a:spAutoFit/>
          </a:bodyPr>
          <a:lstStyle/>
          <a:p>
            <a:pPr algn="ctr" defTabSz="685783">
              <a:defRPr/>
            </a:pPr>
            <a:r>
              <a:rPr lang="en-US" sz="900" dirty="0">
                <a:solidFill>
                  <a:schemeClr val="tx1">
                    <a:lumMod val="75000"/>
                    <a:lumOff val="25000"/>
                  </a:schemeClr>
                </a:solidFill>
                <a:latin typeface="Calibri"/>
              </a:rPr>
              <a:t>Restricted Circulation | L&amp;T Technology Services | © 2016</a:t>
            </a:r>
          </a:p>
        </p:txBody>
      </p:sp>
    </p:spTree>
    <p:extLst>
      <p:ext uri="{BB962C8B-B14F-4D97-AF65-F5344CB8AC3E}">
        <p14:creationId xmlns:p14="http://schemas.microsoft.com/office/powerpoint/2010/main" val="25677232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25" name="Group 24"/>
          <p:cNvGrpSpPr/>
          <p:nvPr userDrawn="1"/>
        </p:nvGrpSpPr>
        <p:grpSpPr>
          <a:xfrm>
            <a:off x="-1" y="0"/>
            <a:ext cx="9137515" cy="4914900"/>
            <a:chOff x="-1" y="0"/>
            <a:chExt cx="9137515" cy="4914900"/>
          </a:xfrm>
        </p:grpSpPr>
        <p:grpSp>
          <p:nvGrpSpPr>
            <p:cNvPr id="27" name="Group 87"/>
            <p:cNvGrpSpPr/>
            <p:nvPr userDrawn="1"/>
          </p:nvGrpSpPr>
          <p:grpSpPr>
            <a:xfrm>
              <a:off x="142570" y="6214"/>
              <a:ext cx="8858313" cy="4908686"/>
              <a:chOff x="142672" y="603115"/>
              <a:chExt cx="8864600" cy="4338536"/>
            </a:xfrm>
          </p:grpSpPr>
          <p:cxnSp>
            <p:nvCxnSpPr>
              <p:cNvPr id="63" name="Straight Connector 6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userDrawn="1"/>
          </p:nvGrpSpPr>
          <p:grpSpPr>
            <a:xfrm>
              <a:off x="-1" y="0"/>
              <a:ext cx="9137515" cy="4896684"/>
              <a:chOff x="-4568761" y="0"/>
              <a:chExt cx="13706276" cy="4896684"/>
            </a:xfrm>
          </p:grpSpPr>
          <p:cxnSp>
            <p:nvCxnSpPr>
              <p:cNvPr id="30" name="Straight Connector 29"/>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userDrawn="1"/>
        </p:nvGrpSpPr>
        <p:grpSpPr>
          <a:xfrm>
            <a:off x="200226" y="755329"/>
            <a:ext cx="799280" cy="844787"/>
            <a:chOff x="-3330575" y="3005138"/>
            <a:chExt cx="1533526" cy="1620837"/>
          </a:xfrm>
          <a:solidFill>
            <a:schemeClr val="accent1"/>
          </a:solidFill>
        </p:grpSpPr>
        <p:sp>
          <p:nvSpPr>
            <p:cNvPr id="9"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0"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11" name="Group 10"/>
          <p:cNvGrpSpPr/>
          <p:nvPr userDrawn="1"/>
        </p:nvGrpSpPr>
        <p:grpSpPr>
          <a:xfrm>
            <a:off x="4981240" y="1861069"/>
            <a:ext cx="747544" cy="809246"/>
            <a:chOff x="2301081" y="6662108"/>
            <a:chExt cx="1500188" cy="1624012"/>
          </a:xfrm>
          <a:solidFill>
            <a:schemeClr val="accent1"/>
          </a:solidFill>
        </p:grpSpPr>
        <p:sp>
          <p:nvSpPr>
            <p:cNvPr id="12"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3"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4"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 name="Title 1"/>
          <p:cNvSpPr>
            <a:spLocks noGrp="1"/>
          </p:cNvSpPr>
          <p:nvPr>
            <p:ph type="title" hasCustomPrompt="1"/>
          </p:nvPr>
        </p:nvSpPr>
        <p:spPr>
          <a:xfrm>
            <a:off x="999506" y="755329"/>
            <a:ext cx="4052554" cy="1561151"/>
          </a:xfrm>
          <a:prstGeom prst="rect">
            <a:avLst/>
          </a:prstGeom>
        </p:spPr>
        <p:txBody>
          <a:bodyPr/>
          <a:lstStyle>
            <a:lvl1pPr algn="ctr">
              <a:defRPr sz="3200"/>
            </a:lvl1pPr>
          </a:lstStyle>
          <a:p>
            <a:r>
              <a:rPr lang="en-US" dirty="0"/>
              <a:t>Title Text</a:t>
            </a:r>
            <a:endParaRPr lang="en-IN" dirty="0"/>
          </a:p>
        </p:txBody>
      </p:sp>
      <p:sp>
        <p:nvSpPr>
          <p:cNvPr id="17" name="Freeform 17"/>
          <p:cNvSpPr>
            <a:spLocks/>
          </p:cNvSpPr>
          <p:nvPr userDrawn="1"/>
        </p:nvSpPr>
        <p:spPr bwMode="auto">
          <a:xfrm>
            <a:off x="0"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grpSp>
        <p:nvGrpSpPr>
          <p:cNvPr id="18" name="Group 5"/>
          <p:cNvGrpSpPr>
            <a:grpSpLocks noChangeAspect="1"/>
          </p:cNvGrpSpPr>
          <p:nvPr userDrawn="1"/>
        </p:nvGrpSpPr>
        <p:grpSpPr bwMode="auto">
          <a:xfrm>
            <a:off x="299349" y="2798386"/>
            <a:ext cx="1680364" cy="252286"/>
            <a:chOff x="119" y="2341"/>
            <a:chExt cx="1805" cy="271"/>
          </a:xfrm>
        </p:grpSpPr>
        <p:sp>
          <p:nvSpPr>
            <p:cNvPr id="19" name="Freeform 6"/>
            <p:cNvSpPr>
              <a:spLocks noEditPoints="1"/>
            </p:cNvSpPr>
            <p:nvPr userDrawn="1"/>
          </p:nvSpPr>
          <p:spPr bwMode="auto">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0" name="Freeform 7"/>
            <p:cNvSpPr>
              <a:spLocks noEditPoints="1"/>
            </p:cNvSpPr>
            <p:nvPr userDrawn="1"/>
          </p:nvSpPr>
          <p:spPr bwMode="auto">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grpSp>
      <p:sp>
        <p:nvSpPr>
          <p:cNvPr id="23" name="Text Placeholder 1030"/>
          <p:cNvSpPr>
            <a:spLocks noGrp="1"/>
          </p:cNvSpPr>
          <p:nvPr>
            <p:ph type="body" sz="quarter" idx="10" hasCustomPrompt="1"/>
          </p:nvPr>
        </p:nvSpPr>
        <p:spPr>
          <a:xfrm>
            <a:off x="299349"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Name</a:t>
            </a:r>
            <a:endParaRPr lang="en-IN" dirty="0"/>
          </a:p>
        </p:txBody>
      </p:sp>
      <p:sp>
        <p:nvSpPr>
          <p:cNvPr id="24" name="Text Placeholder 1030"/>
          <p:cNvSpPr>
            <a:spLocks noGrp="1"/>
          </p:cNvSpPr>
          <p:nvPr>
            <p:ph type="body" sz="quarter" idx="11" hasCustomPrompt="1"/>
          </p:nvPr>
        </p:nvSpPr>
        <p:spPr>
          <a:xfrm>
            <a:off x="299349"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Designation </a:t>
            </a:r>
            <a:endParaRPr lang="en-IN" dirty="0"/>
          </a:p>
        </p:txBody>
      </p:sp>
      <p:sp>
        <p:nvSpPr>
          <p:cNvPr id="26" name="Parallelogram 25"/>
          <p:cNvSpPr/>
          <p:nvPr userDrawn="1"/>
        </p:nvSpPr>
        <p:spPr>
          <a:xfrm>
            <a:off x="4317589" y="2638"/>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8" name="Picture Placeholder 3"/>
          <p:cNvSpPr>
            <a:spLocks noGrp="1"/>
          </p:cNvSpPr>
          <p:nvPr>
            <p:ph type="pic" sz="quarter" idx="14" hasCustomPrompt="1"/>
          </p:nvPr>
        </p:nvSpPr>
        <p:spPr>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648000" bIns="0" anchor="ctr">
            <a:noAutofit/>
          </a:bodyPr>
          <a:lstStyle>
            <a:lvl1pPr marL="0" indent="0" algn="r">
              <a:buFont typeface="Arial" panose="020B0604020202020204" pitchFamily="34" charset="0"/>
              <a:buNone/>
              <a:defRPr lang="en-IN" sz="1200" i="1" dirty="0"/>
            </a:lvl1pPr>
          </a:lstStyle>
          <a:p>
            <a:r>
              <a:rPr lang="en-IN" dirty="0"/>
              <a:t>Click icon to add image</a:t>
            </a:r>
          </a:p>
        </p:txBody>
      </p:sp>
      <p:sp>
        <p:nvSpPr>
          <p:cNvPr id="123" name="TextBox 122"/>
          <p:cNvSpPr txBox="1"/>
          <p:nvPr userDrawn="1"/>
        </p:nvSpPr>
        <p:spPr>
          <a:xfrm>
            <a:off x="3151449" y="4936035"/>
            <a:ext cx="2863602" cy="207747"/>
          </a:xfrm>
          <a:prstGeom prst="rect">
            <a:avLst/>
          </a:prstGeom>
          <a:noFill/>
        </p:spPr>
        <p:txBody>
          <a:bodyPr wrap="none" lIns="68579" tIns="34289" rIns="68579" bIns="34289" rtlCol="0">
            <a:spAutoFit/>
          </a:bodyPr>
          <a:lstStyle/>
          <a:p>
            <a:pPr algn="ctr" defTabSz="685783">
              <a:defRPr/>
            </a:pPr>
            <a:r>
              <a:rPr lang="en-US" sz="900" dirty="0">
                <a:solidFill>
                  <a:srgbClr val="000000">
                    <a:lumMod val="75000"/>
                    <a:lumOff val="25000"/>
                  </a:srgbClr>
                </a:solidFill>
              </a:rPr>
              <a:t>Restricted Circulation | L&amp;T Technology Services | © 2016</a:t>
            </a:r>
          </a:p>
        </p:txBody>
      </p:sp>
    </p:spTree>
    <p:extLst>
      <p:ext uri="{BB962C8B-B14F-4D97-AF65-F5344CB8AC3E}">
        <p14:creationId xmlns:p14="http://schemas.microsoft.com/office/powerpoint/2010/main" val="4026930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pSp>
        <p:nvGrpSpPr>
          <p:cNvPr id="101" name="Group 100"/>
          <p:cNvGrpSpPr/>
          <p:nvPr userDrawn="1"/>
        </p:nvGrpSpPr>
        <p:grpSpPr>
          <a:xfrm>
            <a:off x="-1" y="596901"/>
            <a:ext cx="9137515" cy="4375150"/>
            <a:chOff x="-1" y="596901"/>
            <a:chExt cx="9137515" cy="4375150"/>
          </a:xfrm>
        </p:grpSpPr>
        <p:grpSp>
          <p:nvGrpSpPr>
            <p:cNvPr id="102" name="Group 119"/>
            <p:cNvGrpSpPr/>
            <p:nvPr userDrawn="1"/>
          </p:nvGrpSpPr>
          <p:grpSpPr>
            <a:xfrm>
              <a:off x="-1" y="596901"/>
              <a:ext cx="9137515" cy="4368770"/>
              <a:chOff x="-1" y="596901"/>
              <a:chExt cx="9137515" cy="4368770"/>
            </a:xfrm>
          </p:grpSpPr>
          <p:cxnSp>
            <p:nvCxnSpPr>
              <p:cNvPr id="163" name="Straight Connector 162"/>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87"/>
            <p:cNvGrpSpPr/>
            <p:nvPr userDrawn="1"/>
          </p:nvGrpSpPr>
          <p:grpSpPr>
            <a:xfrm>
              <a:off x="142570" y="603115"/>
              <a:ext cx="8858313" cy="4368936"/>
              <a:chOff x="142672" y="603115"/>
              <a:chExt cx="8864600" cy="4338536"/>
            </a:xfrm>
          </p:grpSpPr>
          <p:cxnSp>
            <p:nvCxnSpPr>
              <p:cNvPr id="104" name="Straight Connector 103"/>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sp>
        <p:nvSpPr>
          <p:cNvPr id="7"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Tree>
    <p:extLst>
      <p:ext uri="{BB962C8B-B14F-4D97-AF65-F5344CB8AC3E}">
        <p14:creationId xmlns:p14="http://schemas.microsoft.com/office/powerpoint/2010/main" val="15631765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_Blue_BG">
    <p:spTree>
      <p:nvGrpSpPr>
        <p:cNvPr id="1" name=""/>
        <p:cNvGrpSpPr/>
        <p:nvPr/>
      </p:nvGrpSpPr>
      <p:grpSpPr>
        <a:xfrm>
          <a:off x="0" y="0"/>
          <a:ext cx="0" cy="0"/>
          <a:chOff x="0" y="0"/>
          <a:chExt cx="0" cy="0"/>
        </a:xfrm>
      </p:grpSpPr>
      <p:sp>
        <p:nvSpPr>
          <p:cNvPr id="4" name="Rectangle 3"/>
          <p:cNvSpPr/>
          <p:nvPr userDrawn="1"/>
        </p:nvSpPr>
        <p:spPr>
          <a:xfrm>
            <a:off x="0" y="583327"/>
            <a:ext cx="9144000" cy="43527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nvGrpSpPr>
          <p:cNvPr id="10" name="Group 9"/>
          <p:cNvGrpSpPr/>
          <p:nvPr userDrawn="1"/>
        </p:nvGrpSpPr>
        <p:grpSpPr>
          <a:xfrm>
            <a:off x="-26150" y="583327"/>
            <a:ext cx="9137515" cy="4344751"/>
            <a:chOff x="0" y="596900"/>
            <a:chExt cx="9144000" cy="4344751"/>
          </a:xfrm>
        </p:grpSpPr>
        <p:grpSp>
          <p:nvGrpSpPr>
            <p:cNvPr id="12" name="Group 87"/>
            <p:cNvGrpSpPr/>
            <p:nvPr userDrawn="1"/>
          </p:nvGrpSpPr>
          <p:grpSpPr>
            <a:xfrm>
              <a:off x="142672" y="603115"/>
              <a:ext cx="8864600" cy="4338536"/>
              <a:chOff x="142672" y="603115"/>
              <a:chExt cx="8864600" cy="4338536"/>
            </a:xfrm>
          </p:grpSpPr>
          <p:cxnSp>
            <p:nvCxnSpPr>
              <p:cNvPr id="44" name="Straight Connector 43"/>
              <p:cNvCxnSpPr/>
              <p:nvPr userDrawn="1"/>
            </p:nvCxnSpPr>
            <p:spPr>
              <a:xfrm>
                <a:off x="1426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2955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4483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011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540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9068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0597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12125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136537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51821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167105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182389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197672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212956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228240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43524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58808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274091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289375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304659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319943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335227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350510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365794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381078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396362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411646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426929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42213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57497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72781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488065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503348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518632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533916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549200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564484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579767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595051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610335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625619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40903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656186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671470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686754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702038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717322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732605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747889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763173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77845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79374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80902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82430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83959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85487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87016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88544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90072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userDrawn="1"/>
          </p:nvCxnSpPr>
          <p:spPr>
            <a:xfrm rot="5400000">
              <a:off x="4572000" y="-397510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a:off x="4572000" y="-382226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a:off x="4572000" y="-366942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5400000">
              <a:off x="4572000" y="-351658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5400000">
              <a:off x="4572000" y="-336374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a:off x="4572000" y="-321091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5400000">
              <a:off x="4572000" y="-305807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5400000">
              <a:off x="4572000" y="-290523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275239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5400000">
              <a:off x="4572000" y="-259955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rot="5400000">
              <a:off x="4572000" y="-244672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5400000">
              <a:off x="4572000" y="-229388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214104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a:off x="4572000" y="-198820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5400000">
              <a:off x="4572000" y="-183536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168253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5400000">
              <a:off x="4572000" y="-152969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137685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122401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107117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91834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76550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6126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4598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30698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15415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rot="5400000">
              <a:off x="4572000" y="-131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rot="5400000">
              <a:off x="4572000" y="1515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3043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sp>
        <p:nvSpPr>
          <p:cNvPr id="7"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marL="171446" indent="-171446">
              <a:buFontTx/>
              <a:buBlip>
                <a:blip r:embed="rId2"/>
              </a:buBlip>
              <a:defRPr lang="en-US" smtClean="0">
                <a:solidFill>
                  <a:schemeClr val="bg1"/>
                </a:solidFill>
              </a:defRPr>
            </a:lvl1pPr>
            <a:lvl2pPr marL="514337" indent="-171446">
              <a:buFontTx/>
              <a:buBlip>
                <a:blip r:embed="rId2"/>
              </a:buBlip>
              <a:defRPr lang="en-US" smtClean="0">
                <a:solidFill>
                  <a:schemeClr val="bg1"/>
                </a:solidFill>
              </a:defRPr>
            </a:lvl2pPr>
            <a:lvl3pPr marL="857228" indent="-171446">
              <a:buFontTx/>
              <a:buBlip>
                <a:blip r:embed="rId2"/>
              </a:buBlip>
              <a:defRPr lang="en-US" smtClean="0">
                <a:solidFill>
                  <a:schemeClr val="bg1"/>
                </a:solidFill>
              </a:defRPr>
            </a:lvl3pPr>
            <a:lvl4pPr marL="1200120" indent="-171446">
              <a:buFontTx/>
              <a:buBlip>
                <a:blip r:embed="rId2"/>
              </a:buBlip>
              <a:defRPr lang="en-US" smtClean="0">
                <a:solidFill>
                  <a:schemeClr val="bg1"/>
                </a:solidFill>
              </a:defRPr>
            </a:lvl4pPr>
            <a:lvl5pPr marL="1543012" indent="-171446">
              <a:buFontTx/>
              <a:buBlip>
                <a:blip r:embed="rId2"/>
              </a:buBlip>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Tree>
    <p:extLst>
      <p:ext uri="{BB962C8B-B14F-4D97-AF65-F5344CB8AC3E}">
        <p14:creationId xmlns:p14="http://schemas.microsoft.com/office/powerpoint/2010/main" val="219041624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Grey_BG">
    <p:spTree>
      <p:nvGrpSpPr>
        <p:cNvPr id="1" name=""/>
        <p:cNvGrpSpPr/>
        <p:nvPr/>
      </p:nvGrpSpPr>
      <p:grpSpPr>
        <a:xfrm>
          <a:off x="0" y="0"/>
          <a:ext cx="0" cy="0"/>
          <a:chOff x="0" y="0"/>
          <a:chExt cx="0" cy="0"/>
        </a:xfrm>
      </p:grpSpPr>
      <p:sp>
        <p:nvSpPr>
          <p:cNvPr id="4" name="Rectangle 3"/>
          <p:cNvSpPr/>
          <p:nvPr userDrawn="1"/>
        </p:nvSpPr>
        <p:spPr>
          <a:xfrm>
            <a:off x="0" y="583327"/>
            <a:ext cx="9144000" cy="43527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grpSp>
        <p:nvGrpSpPr>
          <p:cNvPr id="12" name="Group 11"/>
          <p:cNvGrpSpPr/>
          <p:nvPr userDrawn="1"/>
        </p:nvGrpSpPr>
        <p:grpSpPr>
          <a:xfrm>
            <a:off x="0" y="613434"/>
            <a:ext cx="9137515" cy="4344751"/>
            <a:chOff x="0" y="596900"/>
            <a:chExt cx="9144000" cy="4344751"/>
          </a:xfrm>
        </p:grpSpPr>
        <p:grpSp>
          <p:nvGrpSpPr>
            <p:cNvPr id="13" name="Group 87"/>
            <p:cNvGrpSpPr/>
            <p:nvPr userDrawn="1"/>
          </p:nvGrpSpPr>
          <p:grpSpPr>
            <a:xfrm>
              <a:off x="142672" y="603115"/>
              <a:ext cx="8864600" cy="4338536"/>
              <a:chOff x="142672" y="603115"/>
              <a:chExt cx="8864600" cy="4338536"/>
            </a:xfrm>
          </p:grpSpPr>
          <p:cxnSp>
            <p:nvCxnSpPr>
              <p:cNvPr id="45" name="Straight Connector 44"/>
              <p:cNvCxnSpPr/>
              <p:nvPr userDrawn="1"/>
            </p:nvCxnSpPr>
            <p:spPr>
              <a:xfrm>
                <a:off x="1426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2955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483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6011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40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068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10597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12125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36537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151821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167105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182389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97672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212956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28240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43524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258808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274091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289375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304659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319943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335227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350510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365794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381078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396362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411646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26929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42213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57497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472781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488065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503348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518632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533916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549200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564484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579767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595051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610335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25619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640903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656186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671470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686754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702038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717322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732605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747889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763173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77845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79374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80902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82430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83959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85487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87016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88544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90072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userDrawn="1"/>
          </p:nvCxnSpPr>
          <p:spPr>
            <a:xfrm rot="5400000">
              <a:off x="4572000" y="-397510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a:off x="4572000" y="-382226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5400000">
              <a:off x="4572000" y="-366942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5400000">
              <a:off x="4572000" y="-351658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a:off x="4572000" y="-336374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5400000">
              <a:off x="4572000" y="-321091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5400000">
              <a:off x="4572000" y="-305807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290523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5400000">
              <a:off x="4572000" y="-275239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rot="5400000">
              <a:off x="4572000" y="-259955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5400000">
              <a:off x="4572000" y="-244672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229388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a:off x="4572000" y="-214104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5400000">
              <a:off x="4572000" y="-198820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183536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5400000">
              <a:off x="4572000" y="-168253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152969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137685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122401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107117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91834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76550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6126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4598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30698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rot="5400000">
              <a:off x="4572000" y="-15415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rot="5400000">
              <a:off x="4572000" y="-131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1515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rot="5400000">
              <a:off x="4572000" y="3043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sp>
        <p:nvSpPr>
          <p:cNvPr id="10"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marL="171446" indent="-171446">
              <a:buFontTx/>
              <a:buBlip>
                <a:blip r:embed="rId2"/>
              </a:buBlip>
              <a:defRPr lang="en-US" smtClean="0">
                <a:solidFill>
                  <a:schemeClr val="bg1"/>
                </a:solidFill>
              </a:defRPr>
            </a:lvl1pPr>
            <a:lvl2pPr marL="514337" indent="-171446">
              <a:buFontTx/>
              <a:buBlip>
                <a:blip r:embed="rId2"/>
              </a:buBlip>
              <a:defRPr lang="en-US" smtClean="0">
                <a:solidFill>
                  <a:schemeClr val="bg1"/>
                </a:solidFill>
              </a:defRPr>
            </a:lvl2pPr>
            <a:lvl3pPr marL="857228" indent="-171446">
              <a:buFontTx/>
              <a:buBlip>
                <a:blip r:embed="rId2"/>
              </a:buBlip>
              <a:defRPr lang="en-US" smtClean="0">
                <a:solidFill>
                  <a:schemeClr val="bg1"/>
                </a:solidFill>
              </a:defRPr>
            </a:lvl3pPr>
            <a:lvl4pPr marL="1200120" indent="-171446">
              <a:buFontTx/>
              <a:buBlip>
                <a:blip r:embed="rId2"/>
              </a:buBlip>
              <a:defRPr lang="en-US" smtClean="0">
                <a:solidFill>
                  <a:schemeClr val="bg1"/>
                </a:solidFill>
              </a:defRPr>
            </a:lvl4pPr>
            <a:lvl5pPr marL="1543012" indent="-171446">
              <a:buFontTx/>
              <a:buBlip>
                <a:blip r:embed="rId2"/>
              </a:buBlip>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239516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 Full Grid">
    <p:spTree>
      <p:nvGrpSpPr>
        <p:cNvPr id="1" name=""/>
        <p:cNvGrpSpPr/>
        <p:nvPr/>
      </p:nvGrpSpPr>
      <p:grpSpPr>
        <a:xfrm>
          <a:off x="0" y="0"/>
          <a:ext cx="0" cy="0"/>
          <a:chOff x="0" y="0"/>
          <a:chExt cx="0" cy="0"/>
        </a:xfrm>
      </p:grpSpPr>
      <p:grpSp>
        <p:nvGrpSpPr>
          <p:cNvPr id="102" name="Group 101"/>
          <p:cNvGrpSpPr/>
          <p:nvPr userDrawn="1"/>
        </p:nvGrpSpPr>
        <p:grpSpPr>
          <a:xfrm>
            <a:off x="-9458" y="0"/>
            <a:ext cx="9137515" cy="4914900"/>
            <a:chOff x="-1" y="0"/>
            <a:chExt cx="9137515" cy="4914900"/>
          </a:xfrm>
        </p:grpSpPr>
        <p:grpSp>
          <p:nvGrpSpPr>
            <p:cNvPr id="103" name="Group 87"/>
            <p:cNvGrpSpPr/>
            <p:nvPr userDrawn="1"/>
          </p:nvGrpSpPr>
          <p:grpSpPr>
            <a:xfrm>
              <a:off x="142570" y="6214"/>
              <a:ext cx="8858313" cy="4908686"/>
              <a:chOff x="142672" y="603115"/>
              <a:chExt cx="8864600" cy="4338536"/>
            </a:xfrm>
          </p:grpSpPr>
          <p:cxnSp>
            <p:nvCxnSpPr>
              <p:cNvPr id="138" name="Straight Connector 137"/>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254"/>
            <p:cNvGrpSpPr/>
            <p:nvPr userDrawn="1"/>
          </p:nvGrpSpPr>
          <p:grpSpPr>
            <a:xfrm>
              <a:off x="-1" y="0"/>
              <a:ext cx="9137515" cy="4896684"/>
              <a:chOff x="-4568761" y="0"/>
              <a:chExt cx="13706276" cy="4896684"/>
            </a:xfrm>
          </p:grpSpPr>
          <p:cxnSp>
            <p:nvCxnSpPr>
              <p:cNvPr id="105" name="Straight Connector 104"/>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3" name="Content Placeholder 2"/>
          <p:cNvSpPr>
            <a:spLocks noGrp="1"/>
          </p:cNvSpPr>
          <p:nvPr>
            <p:ph sz="quarter" idx="10"/>
          </p:nvPr>
        </p:nvSpPr>
        <p:spPr>
          <a:xfrm>
            <a:off x="311150" y="279400"/>
            <a:ext cx="8496300" cy="4254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8" name="TextBox 97"/>
          <p:cNvSpPr txBox="1"/>
          <p:nvPr userDrawn="1"/>
        </p:nvSpPr>
        <p:spPr>
          <a:xfrm>
            <a:off x="3151449" y="4936035"/>
            <a:ext cx="2863602" cy="207747"/>
          </a:xfrm>
          <a:prstGeom prst="rect">
            <a:avLst/>
          </a:prstGeom>
          <a:noFill/>
        </p:spPr>
        <p:txBody>
          <a:bodyPr wrap="none" lIns="68579" tIns="34289" rIns="68579" bIns="34289" rtlCol="0">
            <a:spAutoFit/>
          </a:bodyPr>
          <a:lstStyle/>
          <a:p>
            <a:pPr algn="ctr" defTabSz="685783">
              <a:defRPr/>
            </a:pPr>
            <a:r>
              <a:rPr lang="en-US" sz="900" dirty="0">
                <a:solidFill>
                  <a:srgbClr val="000000">
                    <a:lumMod val="75000"/>
                    <a:lumOff val="25000"/>
                  </a:srgbClr>
                </a:solidFill>
              </a:rPr>
              <a:t>Restricted Circulation | L&amp;T Technology Services | © 2016</a:t>
            </a:r>
          </a:p>
        </p:txBody>
      </p:sp>
      <p:pic>
        <p:nvPicPr>
          <p:cNvPr id="99" name="Picture 9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5648" y="106064"/>
            <a:ext cx="1472654" cy="416026"/>
          </a:xfrm>
          <a:prstGeom prst="rect">
            <a:avLst/>
          </a:prstGeom>
        </p:spPr>
      </p:pic>
    </p:spTree>
    <p:extLst>
      <p:ext uri="{BB962C8B-B14F-4D97-AF65-F5344CB8AC3E}">
        <p14:creationId xmlns:p14="http://schemas.microsoft.com/office/powerpoint/2010/main" val="184660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Blue_BG">
    <p:spTree>
      <p:nvGrpSpPr>
        <p:cNvPr id="1" name=""/>
        <p:cNvGrpSpPr/>
        <p:nvPr/>
      </p:nvGrpSpPr>
      <p:grpSpPr>
        <a:xfrm>
          <a:off x="0" y="0"/>
          <a:ext cx="0" cy="0"/>
          <a:chOff x="0" y="0"/>
          <a:chExt cx="0" cy="0"/>
        </a:xfrm>
      </p:grpSpPr>
      <p:sp>
        <p:nvSpPr>
          <p:cNvPr id="4" name="Rectangle 3"/>
          <p:cNvSpPr/>
          <p:nvPr userDrawn="1"/>
        </p:nvSpPr>
        <p:spPr>
          <a:xfrm>
            <a:off x="0" y="583327"/>
            <a:ext cx="9144000" cy="43527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p:cNvGrpSpPr/>
          <p:nvPr userDrawn="1"/>
        </p:nvGrpSpPr>
        <p:grpSpPr>
          <a:xfrm>
            <a:off x="-26150" y="583327"/>
            <a:ext cx="9137515" cy="4344751"/>
            <a:chOff x="0" y="596900"/>
            <a:chExt cx="9144000" cy="4344751"/>
          </a:xfrm>
        </p:grpSpPr>
        <p:grpSp>
          <p:nvGrpSpPr>
            <p:cNvPr id="12" name="Group 87"/>
            <p:cNvGrpSpPr/>
            <p:nvPr userDrawn="1"/>
          </p:nvGrpSpPr>
          <p:grpSpPr>
            <a:xfrm>
              <a:off x="142672" y="603115"/>
              <a:ext cx="8864600" cy="4338536"/>
              <a:chOff x="142672" y="603115"/>
              <a:chExt cx="8864600" cy="4338536"/>
            </a:xfrm>
          </p:grpSpPr>
          <p:cxnSp>
            <p:nvCxnSpPr>
              <p:cNvPr id="44" name="Straight Connector 43"/>
              <p:cNvCxnSpPr/>
              <p:nvPr userDrawn="1"/>
            </p:nvCxnSpPr>
            <p:spPr>
              <a:xfrm>
                <a:off x="1426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2955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4483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011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540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9068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0597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12125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136537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51821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167105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182389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197672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212956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228240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43524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58808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274091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289375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304659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319943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335227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350510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365794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381078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396362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411646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426929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42213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57497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72781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488065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503348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518632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533916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549200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564484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579767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595051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610335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625619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40903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656186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671470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686754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702038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717322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732605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747889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763173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77845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79374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80902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82430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83959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85487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87016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88544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90072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userDrawn="1"/>
          </p:nvCxnSpPr>
          <p:spPr>
            <a:xfrm rot="5400000">
              <a:off x="4572000" y="-397510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a:off x="4572000" y="-382226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a:off x="4572000" y="-366942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5400000">
              <a:off x="4572000" y="-351658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5400000">
              <a:off x="4572000" y="-336374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a:off x="4572000" y="-321091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5400000">
              <a:off x="4572000" y="-305807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5400000">
              <a:off x="4572000" y="-290523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275239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5400000">
              <a:off x="4572000" y="-259955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rot="5400000">
              <a:off x="4572000" y="-244672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5400000">
              <a:off x="4572000" y="-229388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214104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a:off x="4572000" y="-198820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5400000">
              <a:off x="4572000" y="-183536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168253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5400000">
              <a:off x="4572000" y="-152969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137685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122401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107117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91834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76550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6126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4598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30698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15415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rot="5400000">
              <a:off x="4572000" y="-131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rot="5400000">
              <a:off x="4572000" y="1515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3043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sp>
        <p:nvSpPr>
          <p:cNvPr id="7"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marL="171446" indent="-171446">
              <a:buFontTx/>
              <a:buBlip>
                <a:blip r:embed="rId2"/>
              </a:buBlip>
              <a:defRPr lang="en-US" smtClean="0">
                <a:solidFill>
                  <a:schemeClr val="bg1"/>
                </a:solidFill>
              </a:defRPr>
            </a:lvl1pPr>
            <a:lvl2pPr marL="514337" indent="-171446">
              <a:buFontTx/>
              <a:buBlip>
                <a:blip r:embed="rId2"/>
              </a:buBlip>
              <a:defRPr lang="en-US" smtClean="0">
                <a:solidFill>
                  <a:schemeClr val="bg1"/>
                </a:solidFill>
              </a:defRPr>
            </a:lvl2pPr>
            <a:lvl3pPr marL="857228" indent="-171446">
              <a:buFontTx/>
              <a:buBlip>
                <a:blip r:embed="rId2"/>
              </a:buBlip>
              <a:defRPr lang="en-US" smtClean="0">
                <a:solidFill>
                  <a:schemeClr val="bg1"/>
                </a:solidFill>
              </a:defRPr>
            </a:lvl3pPr>
            <a:lvl4pPr marL="1200120" indent="-171446">
              <a:buFontTx/>
              <a:buBlip>
                <a:blip r:embed="rId2"/>
              </a:buBlip>
              <a:defRPr lang="en-US" smtClean="0">
                <a:solidFill>
                  <a:schemeClr val="bg1"/>
                </a:solidFill>
              </a:defRPr>
            </a:lvl4pPr>
            <a:lvl5pPr marL="1543012" indent="-171446">
              <a:buFontTx/>
              <a:buBlip>
                <a:blip r:embed="rId2"/>
              </a:buBlip>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6394488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Breaker">
    <p:spTree>
      <p:nvGrpSpPr>
        <p:cNvPr id="1" name=""/>
        <p:cNvGrpSpPr/>
        <p:nvPr/>
      </p:nvGrpSpPr>
      <p:grpSpPr>
        <a:xfrm>
          <a:off x="0" y="0"/>
          <a:ext cx="0" cy="0"/>
          <a:chOff x="0" y="0"/>
          <a:chExt cx="0" cy="0"/>
        </a:xfrm>
      </p:grpSpPr>
      <p:grpSp>
        <p:nvGrpSpPr>
          <p:cNvPr id="14" name="Group 13"/>
          <p:cNvGrpSpPr/>
          <p:nvPr userDrawn="1"/>
        </p:nvGrpSpPr>
        <p:grpSpPr>
          <a:xfrm>
            <a:off x="0" y="0"/>
            <a:ext cx="9137515" cy="4914900"/>
            <a:chOff x="-1" y="0"/>
            <a:chExt cx="9137515" cy="4914900"/>
          </a:xfrm>
        </p:grpSpPr>
        <p:grpSp>
          <p:nvGrpSpPr>
            <p:cNvPr id="15" name="Group 87"/>
            <p:cNvGrpSpPr/>
            <p:nvPr userDrawn="1"/>
          </p:nvGrpSpPr>
          <p:grpSpPr>
            <a:xfrm>
              <a:off x="142570" y="6214"/>
              <a:ext cx="8858313" cy="4908686"/>
              <a:chOff x="142672" y="603115"/>
              <a:chExt cx="8864600" cy="4338536"/>
            </a:xfrm>
          </p:grpSpPr>
          <p:cxnSp>
            <p:nvCxnSpPr>
              <p:cNvPr id="58" name="Straight Connector 57"/>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254"/>
            <p:cNvGrpSpPr/>
            <p:nvPr userDrawn="1"/>
          </p:nvGrpSpPr>
          <p:grpSpPr>
            <a:xfrm>
              <a:off x="-1" y="0"/>
              <a:ext cx="9137515" cy="4896684"/>
              <a:chOff x="-4568761" y="0"/>
              <a:chExt cx="13706276" cy="4896684"/>
            </a:xfrm>
          </p:grpSpPr>
          <p:cxnSp>
            <p:nvCxnSpPr>
              <p:cNvPr id="24" name="Straight Connector 23"/>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 name="Group 16"/>
          <p:cNvGrpSpPr/>
          <p:nvPr userDrawn="1"/>
        </p:nvGrpSpPr>
        <p:grpSpPr>
          <a:xfrm>
            <a:off x="1301946" y="1339943"/>
            <a:ext cx="703306" cy="743349"/>
            <a:chOff x="-3330575" y="3005138"/>
            <a:chExt cx="1533526" cy="1620837"/>
          </a:xfrm>
          <a:solidFill>
            <a:schemeClr val="accent1"/>
          </a:solidFill>
        </p:grpSpPr>
        <p:sp>
          <p:nvSpPr>
            <p:cNvPr id="18"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9"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20" name="Group 19"/>
          <p:cNvGrpSpPr/>
          <p:nvPr userDrawn="1"/>
        </p:nvGrpSpPr>
        <p:grpSpPr>
          <a:xfrm>
            <a:off x="7156876" y="2460114"/>
            <a:ext cx="688016" cy="744805"/>
            <a:chOff x="2301081" y="6662108"/>
            <a:chExt cx="1500188" cy="1624012"/>
          </a:xfrm>
          <a:solidFill>
            <a:schemeClr val="accent1"/>
          </a:solidFill>
        </p:grpSpPr>
        <p:sp>
          <p:nvSpPr>
            <p:cNvPr id="21"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2"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3"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5" name="Parallelogram 24"/>
          <p:cNvSpPr/>
          <p:nvPr/>
        </p:nvSpPr>
        <p:spPr>
          <a:xfrm>
            <a:off x="1429268" y="1632830"/>
            <a:ext cx="6332164" cy="1182883"/>
          </a:xfrm>
          <a:prstGeom prst="parallelogram">
            <a:avLst>
              <a:gd name="adj" fmla="val 586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rgbClr val="FFFFFF"/>
              </a:solidFill>
            </a:endParaRPr>
          </a:p>
        </p:txBody>
      </p:sp>
      <p:sp>
        <p:nvSpPr>
          <p:cNvPr id="4" name="Text Placeholder 3"/>
          <p:cNvSpPr>
            <a:spLocks noGrp="1"/>
          </p:cNvSpPr>
          <p:nvPr>
            <p:ph type="body" sz="quarter" idx="10" hasCustomPrompt="1"/>
          </p:nvPr>
        </p:nvSpPr>
        <p:spPr>
          <a:xfrm>
            <a:off x="1429268" y="1633538"/>
            <a:ext cx="6311200" cy="1182687"/>
          </a:xfrm>
          <a:prstGeom prst="parallelogram">
            <a:avLst>
              <a:gd name="adj" fmla="val 58503"/>
            </a:avLst>
          </a:prstGeom>
        </p:spPr>
        <p:txBody>
          <a:bodyPr lIns="36000" rIns="36000" anchor="ctr">
            <a:noAutofit/>
          </a:bodyPr>
          <a:lstStyle>
            <a:lvl1pPr marL="0" indent="0" algn="ctr">
              <a:buFontTx/>
              <a:buNone/>
              <a:defRPr sz="2400">
                <a:solidFill>
                  <a:schemeClr val="bg1"/>
                </a:solidFill>
              </a:defRPr>
            </a:lvl1pPr>
            <a:lvl2pPr marL="342891" indent="0" algn="ctr">
              <a:buFontTx/>
              <a:buNone/>
              <a:defRPr/>
            </a:lvl2pPr>
            <a:lvl3pPr marL="685782" indent="0" algn="ctr">
              <a:buFontTx/>
              <a:buNone/>
              <a:defRPr/>
            </a:lvl3pPr>
            <a:lvl4pPr marL="1028674" indent="0" algn="ctr">
              <a:buFontTx/>
              <a:buNone/>
              <a:defRPr/>
            </a:lvl4pPr>
            <a:lvl5pPr marL="1371566" indent="0" algn="ctr">
              <a:buFontTx/>
              <a:buNone/>
              <a:defRPr/>
            </a:lvl5pPr>
          </a:lstStyle>
          <a:p>
            <a:pPr lvl="0"/>
            <a:r>
              <a:rPr lang="en-US" dirty="0"/>
              <a:t>Section Breaker</a:t>
            </a:r>
          </a:p>
        </p:txBody>
      </p:sp>
      <p:sp>
        <p:nvSpPr>
          <p:cNvPr id="117" name="TextBox 116"/>
          <p:cNvSpPr txBox="1"/>
          <p:nvPr userDrawn="1"/>
        </p:nvSpPr>
        <p:spPr>
          <a:xfrm>
            <a:off x="3151449" y="4936035"/>
            <a:ext cx="2863602" cy="207747"/>
          </a:xfrm>
          <a:prstGeom prst="rect">
            <a:avLst/>
          </a:prstGeom>
          <a:noFill/>
        </p:spPr>
        <p:txBody>
          <a:bodyPr wrap="none" lIns="68579" tIns="34289" rIns="68579" bIns="34289" rtlCol="0">
            <a:spAutoFit/>
          </a:bodyPr>
          <a:lstStyle/>
          <a:p>
            <a:pPr algn="ctr" defTabSz="685783">
              <a:defRPr/>
            </a:pPr>
            <a:r>
              <a:rPr lang="en-US" sz="900" dirty="0">
                <a:solidFill>
                  <a:srgbClr val="000000">
                    <a:lumMod val="75000"/>
                    <a:lumOff val="25000"/>
                  </a:srgbClr>
                </a:solidFill>
              </a:rPr>
              <a:t>Restricted Circulation | L&amp;T Technology Services | © 2016</a:t>
            </a:r>
          </a:p>
        </p:txBody>
      </p:sp>
    </p:spTree>
    <p:extLst>
      <p:ext uri="{BB962C8B-B14F-4D97-AF65-F5344CB8AC3E}">
        <p14:creationId xmlns:p14="http://schemas.microsoft.com/office/powerpoint/2010/main" val="9870058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grpSp>
        <p:nvGrpSpPr>
          <p:cNvPr id="116" name="Group 115"/>
          <p:cNvGrpSpPr/>
          <p:nvPr userDrawn="1"/>
        </p:nvGrpSpPr>
        <p:grpSpPr>
          <a:xfrm>
            <a:off x="-1" y="596901"/>
            <a:ext cx="9137515" cy="4375150"/>
            <a:chOff x="-1" y="596901"/>
            <a:chExt cx="9137515" cy="4375150"/>
          </a:xfrm>
        </p:grpSpPr>
        <p:grpSp>
          <p:nvGrpSpPr>
            <p:cNvPr id="117" name="Group 119"/>
            <p:cNvGrpSpPr/>
            <p:nvPr userDrawn="1"/>
          </p:nvGrpSpPr>
          <p:grpSpPr>
            <a:xfrm>
              <a:off x="-1" y="596901"/>
              <a:ext cx="9137515" cy="4368770"/>
              <a:chOff x="-1" y="596901"/>
              <a:chExt cx="9137515" cy="4368770"/>
            </a:xfrm>
          </p:grpSpPr>
          <p:cxnSp>
            <p:nvCxnSpPr>
              <p:cNvPr id="178" name="Straight Connector 177"/>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87"/>
            <p:cNvGrpSpPr/>
            <p:nvPr userDrawn="1"/>
          </p:nvGrpSpPr>
          <p:grpSpPr>
            <a:xfrm>
              <a:off x="142570" y="603115"/>
              <a:ext cx="8858313" cy="4368936"/>
              <a:chOff x="142672" y="603115"/>
              <a:chExt cx="8864600" cy="4338536"/>
            </a:xfrm>
          </p:grpSpPr>
          <p:cxnSp>
            <p:nvCxnSpPr>
              <p:cNvPr id="119" name="Straight Connector 11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a:off x="0" y="602874"/>
            <a:ext cx="3689350" cy="4333161"/>
          </a:xfrm>
          <a:prstGeom prst="trapezoid">
            <a:avLst>
              <a:gd name="adj" fmla="val 181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IN" dirty="0">
              <a:solidFill>
                <a:srgbClr val="FFFFFF"/>
              </a:solidFill>
            </a:endParaRPr>
          </a:p>
        </p:txBody>
      </p:sp>
      <p:sp>
        <p:nvSpPr>
          <p:cNvPr id="15" name="Picture Placeholder 3"/>
          <p:cNvSpPr>
            <a:spLocks noGrp="1"/>
          </p:cNvSpPr>
          <p:nvPr>
            <p:ph type="pic" sz="quarter" idx="11" hasCustomPrompt="1"/>
          </p:nvPr>
        </p:nvSpPr>
        <p:spPr>
          <a:xfrm>
            <a:off x="0" y="603252"/>
            <a:ext cx="3635375" cy="4332784"/>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vert="horz" lIns="0" tIns="0" rIns="0" bIns="0" rtlCol="0" anchor="ctr">
            <a:noAutofit/>
          </a:bodyPr>
          <a:lstStyle>
            <a:lvl1pPr marL="171446" indent="-171446">
              <a:buFont typeface="Arial" panose="020B0604020202020204" pitchFamily="34" charset="0"/>
              <a:buNone/>
              <a:defRPr lang="en-IN" sz="1400" i="1" noProof="0" dirty="0"/>
            </a:lvl1pPr>
          </a:lstStyle>
          <a:p>
            <a:pPr marL="0" lvl="0" indent="0" algn="ctr"/>
            <a:r>
              <a:rPr lang="en-IN" dirty="0"/>
              <a:t>Click icon to add image</a:t>
            </a:r>
            <a:endParaRPr kumimoji="0" lang="en-IN" sz="2100" b="0" i="0" u="none" strike="noStrike" kern="1200" cap="none" spc="0" normalizeH="0" baseline="0" noProof="0" dirty="0">
              <a:ln>
                <a:noFill/>
              </a:ln>
              <a:solidFill>
                <a:srgbClr val="1F1A17"/>
              </a:solidFill>
              <a:effectLst/>
              <a:uLnTx/>
              <a:uFillTx/>
              <a:latin typeface="+mn-lt"/>
              <a:ea typeface="+mn-ea"/>
              <a:cs typeface="+mn-cs"/>
            </a:endParaRP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Case Study</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8" name="Text Placeholder 7"/>
          <p:cNvSpPr>
            <a:spLocks noGrp="1"/>
          </p:cNvSpPr>
          <p:nvPr>
            <p:ph type="body" sz="quarter" idx="12" hasCustomPrompt="1"/>
          </p:nvPr>
        </p:nvSpPr>
        <p:spPr>
          <a:xfrm>
            <a:off x="3635375" y="629285"/>
            <a:ext cx="5281487" cy="238629"/>
          </a:xfrm>
          <a:prstGeom prst="rect">
            <a:avLst/>
          </a:prstGeom>
        </p:spPr>
        <p:txBody>
          <a:bodyPr anchor="ctr">
            <a:normAutofit/>
          </a:bodyPr>
          <a:lstStyle>
            <a:lvl1pPr marL="0" indent="0">
              <a:buNone/>
              <a:defRPr sz="1200" b="1" i="0">
                <a:solidFill>
                  <a:schemeClr val="tx1">
                    <a:lumMod val="75000"/>
                    <a:lumOff val="25000"/>
                  </a:schemeClr>
                </a:solidFill>
              </a:defRPr>
            </a:lvl1pPr>
          </a:lstStyle>
          <a:p>
            <a:pPr lvl="0"/>
            <a:r>
              <a:rPr lang="en-IN" dirty="0"/>
              <a:t>THE CHALLENGE</a:t>
            </a:r>
          </a:p>
        </p:txBody>
      </p:sp>
      <p:sp>
        <p:nvSpPr>
          <p:cNvPr id="21" name="Text Placeholder 20"/>
          <p:cNvSpPr>
            <a:spLocks noGrp="1"/>
          </p:cNvSpPr>
          <p:nvPr>
            <p:ph type="body" sz="quarter" idx="13" hasCustomPrompt="1"/>
          </p:nvPr>
        </p:nvSpPr>
        <p:spPr>
          <a:xfrm>
            <a:off x="3642962" y="937260"/>
            <a:ext cx="5274661" cy="558968"/>
          </a:xfrm>
          <a:prstGeom prst="rect">
            <a:avLst/>
          </a:prstGeom>
        </p:spPr>
        <p:txBody>
          <a:bodyPr>
            <a:noAutofit/>
          </a:bodyPr>
          <a:lstStyle>
            <a:lvl1pPr marL="0" indent="0">
              <a:buNone/>
              <a:defRPr sz="1100">
                <a:solidFill>
                  <a:schemeClr val="tx1">
                    <a:lumMod val="75000"/>
                    <a:lumOff val="25000"/>
                  </a:schemeClr>
                </a:solidFill>
              </a:defRPr>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Text</a:t>
            </a:r>
          </a:p>
        </p:txBody>
      </p:sp>
      <p:sp>
        <p:nvSpPr>
          <p:cNvPr id="22" name="Text Placeholder 7"/>
          <p:cNvSpPr>
            <a:spLocks noGrp="1"/>
          </p:cNvSpPr>
          <p:nvPr>
            <p:ph type="body" sz="quarter" idx="14" hasCustomPrompt="1"/>
          </p:nvPr>
        </p:nvSpPr>
        <p:spPr>
          <a:xfrm>
            <a:off x="3635374" y="1754819"/>
            <a:ext cx="5281487" cy="265205"/>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SOLUTION HIGHLIGHTS</a:t>
            </a:r>
          </a:p>
        </p:txBody>
      </p:sp>
      <p:sp>
        <p:nvSpPr>
          <p:cNvPr id="23" name="Text Placeholder 20"/>
          <p:cNvSpPr>
            <a:spLocks noGrp="1"/>
          </p:cNvSpPr>
          <p:nvPr>
            <p:ph type="body" sz="quarter" idx="15" hasCustomPrompt="1"/>
          </p:nvPr>
        </p:nvSpPr>
        <p:spPr>
          <a:xfrm>
            <a:off x="3647763" y="2097143"/>
            <a:ext cx="5269097" cy="559177"/>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24" name="Text Placeholder 7"/>
          <p:cNvSpPr>
            <a:spLocks noGrp="1"/>
          </p:cNvSpPr>
          <p:nvPr>
            <p:ph type="body" sz="quarter" idx="16" hasCustomPrompt="1"/>
          </p:nvPr>
        </p:nvSpPr>
        <p:spPr>
          <a:xfrm>
            <a:off x="3646448" y="2869387"/>
            <a:ext cx="5247553" cy="211156"/>
          </a:xfrm>
          <a:prstGeom prst="rect">
            <a:avLst/>
          </a:prstGeom>
        </p:spPr>
        <p:txBody>
          <a:bodyPr anchor="ctr">
            <a:noAutofit/>
          </a:bodyPr>
          <a:lstStyle>
            <a:lvl1pPr marL="0" indent="0">
              <a:buNone/>
              <a:defRPr sz="1200" b="1" i="0" baseline="0">
                <a:solidFill>
                  <a:schemeClr val="tx1">
                    <a:lumMod val="75000"/>
                    <a:lumOff val="25000"/>
                  </a:schemeClr>
                </a:solidFill>
              </a:defRPr>
            </a:lvl1pPr>
          </a:lstStyle>
          <a:p>
            <a:pPr lvl="0"/>
            <a:r>
              <a:rPr lang="en-IN" dirty="0"/>
              <a:t>BUSINESS VALUE DELIVERED</a:t>
            </a:r>
          </a:p>
        </p:txBody>
      </p:sp>
      <p:sp>
        <p:nvSpPr>
          <p:cNvPr id="25" name="Text Placeholder 20"/>
          <p:cNvSpPr>
            <a:spLocks noGrp="1"/>
          </p:cNvSpPr>
          <p:nvPr>
            <p:ph type="body" sz="quarter" idx="17" hasCustomPrompt="1"/>
          </p:nvPr>
        </p:nvSpPr>
        <p:spPr>
          <a:xfrm>
            <a:off x="3652232" y="3216635"/>
            <a:ext cx="5241770" cy="513924"/>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106" name="Freeform 105"/>
          <p:cNvSpPr/>
          <p:nvPr userDrawn="1"/>
        </p:nvSpPr>
        <p:spPr>
          <a:xfrm>
            <a:off x="3784645" y="4406180"/>
            <a:ext cx="5197003" cy="508174"/>
          </a:xfrm>
          <a:custGeom>
            <a:avLst/>
            <a:gdLst>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0 w 8732520"/>
              <a:gd name="connsiteY7" fmla="*/ 316232 h 316232"/>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0 w 8732520"/>
              <a:gd name="connsiteY7" fmla="*/ 316232 h 316232"/>
              <a:gd name="connsiteX8" fmla="*/ 0 w 8732520"/>
              <a:gd name="connsiteY8" fmla="*/ 0 h 316232"/>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49070 w 8732520"/>
              <a:gd name="connsiteY7" fmla="*/ 316232 h 316232"/>
              <a:gd name="connsiteX8" fmla="*/ 0 w 8732520"/>
              <a:gd name="connsiteY8" fmla="*/ 0 h 3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2520" h="316232">
                <a:moveTo>
                  <a:pt x="0" y="0"/>
                </a:moveTo>
                <a:lnTo>
                  <a:pt x="564834" y="0"/>
                </a:lnTo>
                <a:lnTo>
                  <a:pt x="8404860" y="0"/>
                </a:lnTo>
                <a:lnTo>
                  <a:pt x="8732520" y="0"/>
                </a:lnTo>
                <a:lnTo>
                  <a:pt x="8495346" y="316232"/>
                </a:lnTo>
                <a:lnTo>
                  <a:pt x="8404860" y="316232"/>
                </a:lnTo>
                <a:lnTo>
                  <a:pt x="327660" y="316232"/>
                </a:lnTo>
                <a:lnTo>
                  <a:pt x="49070" y="316232"/>
                </a:lnTo>
                <a:lnTo>
                  <a:pt x="0" y="0"/>
                </a:lnTo>
                <a:close/>
              </a:path>
            </a:pathLst>
          </a:cu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black"/>
              </a:solidFill>
            </a:endParaRPr>
          </a:p>
        </p:txBody>
      </p:sp>
      <p:sp>
        <p:nvSpPr>
          <p:cNvPr id="107" name="Rectangle 106"/>
          <p:cNvSpPr/>
          <p:nvPr userDrawn="1"/>
        </p:nvSpPr>
        <p:spPr>
          <a:xfrm>
            <a:off x="7573875" y="4403350"/>
            <a:ext cx="1204954" cy="220526"/>
          </a:xfrm>
          <a:prstGeom prst="rect">
            <a:avLst/>
          </a:prstGeom>
        </p:spPr>
        <p:txBody>
          <a:bodyPr wrap="square">
            <a:spAutoFit/>
          </a:bodyPr>
          <a:lstStyle/>
          <a:p>
            <a:pPr algn="ctr"/>
            <a:r>
              <a:rPr lang="en-US" sz="1050" dirty="0">
                <a:solidFill>
                  <a:prstClr val="white"/>
                </a:solidFill>
                <a:ea typeface="Calibri" charset="0"/>
                <a:cs typeface="Calibri" charset="0"/>
              </a:rPr>
              <a:t>  </a:t>
            </a:r>
          </a:p>
        </p:txBody>
      </p:sp>
      <p:cxnSp>
        <p:nvCxnSpPr>
          <p:cNvPr id="108" name="Straight Connector 107"/>
          <p:cNvCxnSpPr/>
          <p:nvPr userDrawn="1"/>
        </p:nvCxnSpPr>
        <p:spPr>
          <a:xfrm>
            <a:off x="5103938" y="4517829"/>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278085" y="4505522"/>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493922" y="4505522"/>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userDrawn="1"/>
        </p:nvSpPr>
        <p:spPr>
          <a:xfrm>
            <a:off x="4290577" y="4174505"/>
            <a:ext cx="807387" cy="207554"/>
          </a:xfrm>
          <a:prstGeom prst="rect">
            <a:avLst/>
          </a:prstGeom>
          <a:noFill/>
        </p:spPr>
        <p:txBody>
          <a:bodyPr wrap="none" rtlCol="0">
            <a:spAutoFit/>
          </a:bodyPr>
          <a:lstStyle/>
          <a:p>
            <a:pPr algn="ctr"/>
            <a:r>
              <a:rPr lang="en-US" sz="1000" dirty="0">
                <a:solidFill>
                  <a:srgbClr val="000000">
                    <a:lumMod val="75000"/>
                    <a:lumOff val="25000"/>
                  </a:srgbClr>
                </a:solidFill>
                <a:ea typeface="Calibri" charset="0"/>
                <a:cs typeface="Calibri" charset="0"/>
              </a:rPr>
              <a:t>ENGAGEMENT</a:t>
            </a:r>
          </a:p>
        </p:txBody>
      </p:sp>
      <p:sp>
        <p:nvSpPr>
          <p:cNvPr id="112" name="TextBox 111"/>
          <p:cNvSpPr txBox="1"/>
          <p:nvPr userDrawn="1"/>
        </p:nvSpPr>
        <p:spPr>
          <a:xfrm>
            <a:off x="5489401" y="4165178"/>
            <a:ext cx="777240" cy="207554"/>
          </a:xfrm>
          <a:prstGeom prst="rect">
            <a:avLst/>
          </a:prstGeom>
          <a:noFill/>
        </p:spPr>
        <p:txBody>
          <a:bodyPr wrap="none" rtlCol="0">
            <a:spAutoFit/>
          </a:bodyPr>
          <a:lstStyle/>
          <a:p>
            <a:pPr algn="ctr"/>
            <a:r>
              <a:rPr lang="en-US" sz="1000" dirty="0">
                <a:solidFill>
                  <a:srgbClr val="000000">
                    <a:lumMod val="75000"/>
                    <a:lumOff val="25000"/>
                  </a:srgbClr>
                </a:solidFill>
                <a:ea typeface="Calibri" charset="0"/>
                <a:cs typeface="Calibri" charset="0"/>
              </a:rPr>
              <a:t>TECHNOLOGY</a:t>
            </a:r>
          </a:p>
        </p:txBody>
      </p:sp>
      <p:sp>
        <p:nvSpPr>
          <p:cNvPr id="113" name="TextBox 112"/>
          <p:cNvSpPr txBox="1"/>
          <p:nvPr userDrawn="1"/>
        </p:nvSpPr>
        <p:spPr>
          <a:xfrm>
            <a:off x="7978724" y="4161774"/>
            <a:ext cx="631987" cy="207554"/>
          </a:xfrm>
          <a:prstGeom prst="rect">
            <a:avLst/>
          </a:prstGeom>
          <a:noFill/>
        </p:spPr>
        <p:txBody>
          <a:bodyPr wrap="none" rtlCol="0">
            <a:spAutoFit/>
          </a:bodyPr>
          <a:lstStyle/>
          <a:p>
            <a:pPr algn="ctr"/>
            <a:r>
              <a:rPr lang="en-US" sz="1000" dirty="0">
                <a:solidFill>
                  <a:srgbClr val="000000">
                    <a:lumMod val="75000"/>
                    <a:lumOff val="25000"/>
                  </a:srgbClr>
                </a:solidFill>
                <a:ea typeface="Calibri" charset="0"/>
                <a:cs typeface="Calibri" charset="0"/>
              </a:rPr>
              <a:t>OUTCOME</a:t>
            </a:r>
          </a:p>
        </p:txBody>
      </p:sp>
      <p:sp>
        <p:nvSpPr>
          <p:cNvPr id="114" name="TextBox 113"/>
          <p:cNvSpPr txBox="1"/>
          <p:nvPr userDrawn="1"/>
        </p:nvSpPr>
        <p:spPr>
          <a:xfrm>
            <a:off x="6686975" y="4161774"/>
            <a:ext cx="714205" cy="207554"/>
          </a:xfrm>
          <a:prstGeom prst="rect">
            <a:avLst/>
          </a:prstGeom>
          <a:noFill/>
        </p:spPr>
        <p:txBody>
          <a:bodyPr wrap="none" rtlCol="0">
            <a:spAutoFit/>
          </a:bodyPr>
          <a:lstStyle/>
          <a:p>
            <a:pPr algn="ctr"/>
            <a:r>
              <a:rPr lang="en-US" sz="1000" dirty="0">
                <a:solidFill>
                  <a:srgbClr val="000000">
                    <a:lumMod val="75000"/>
                    <a:lumOff val="25000"/>
                  </a:srgbClr>
                </a:solidFill>
                <a:ea typeface="Calibri" charset="0"/>
                <a:cs typeface="Calibri" charset="0"/>
              </a:rPr>
              <a:t>OWNERSHIP</a:t>
            </a:r>
          </a:p>
        </p:txBody>
      </p:sp>
      <p:pic>
        <p:nvPicPr>
          <p:cNvPr id="115" name="Picture 11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87507" y="4160864"/>
            <a:ext cx="180000" cy="194562"/>
          </a:xfrm>
          <a:prstGeom prst="rect">
            <a:avLst/>
          </a:prstGeom>
        </p:spPr>
      </p:pic>
      <p:pic>
        <p:nvPicPr>
          <p:cNvPr id="208" name="Picture 207"/>
          <p:cNvPicPr>
            <a:picLocks noChangeAspect="1"/>
          </p:cNvPicPr>
          <p:nvPr userDrawn="1"/>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752644" y="4155035"/>
            <a:ext cx="180000" cy="198316"/>
          </a:xfrm>
          <a:prstGeom prst="rect">
            <a:avLst/>
          </a:prstGeom>
        </p:spPr>
      </p:pic>
      <p:pic>
        <p:nvPicPr>
          <p:cNvPr id="209" name="Picture 208"/>
          <p:cNvPicPr>
            <a:picLocks noChangeAspect="1"/>
          </p:cNvPicPr>
          <p:nvPr userDrawn="1"/>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6438" y="4166199"/>
            <a:ext cx="180000" cy="181986"/>
          </a:xfrm>
          <a:prstGeom prst="rect">
            <a:avLst/>
          </a:prstGeom>
        </p:spPr>
      </p:pic>
      <p:sp>
        <p:nvSpPr>
          <p:cNvPr id="213" name="Chord 212"/>
          <p:cNvSpPr/>
          <p:nvPr userDrawn="1"/>
        </p:nvSpPr>
        <p:spPr>
          <a:xfrm>
            <a:off x="6437422" y="4155038"/>
            <a:ext cx="200296" cy="201570"/>
          </a:xfrm>
          <a:prstGeom prst="chord">
            <a:avLst>
              <a:gd name="adj1" fmla="val 5350966"/>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4" name="Chord 213"/>
          <p:cNvSpPr/>
          <p:nvPr userDrawn="1"/>
        </p:nvSpPr>
        <p:spPr>
          <a:xfrm rot="10800000">
            <a:off x="6440599" y="4155034"/>
            <a:ext cx="200296" cy="201570"/>
          </a:xfrm>
          <a:prstGeom prst="chord">
            <a:avLst>
              <a:gd name="adj1" fmla="val 5350966"/>
              <a:gd name="adj2" fmla="val 1620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Content Placeholder 11"/>
          <p:cNvSpPr>
            <a:spLocks noGrp="1"/>
          </p:cNvSpPr>
          <p:nvPr>
            <p:ph sz="quarter" idx="18" hasCustomPrompt="1"/>
          </p:nvPr>
        </p:nvSpPr>
        <p:spPr>
          <a:xfrm>
            <a:off x="4004122" y="4537436"/>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6" name="Content Placeholder 11"/>
          <p:cNvSpPr>
            <a:spLocks noGrp="1"/>
          </p:cNvSpPr>
          <p:nvPr>
            <p:ph sz="quarter" idx="19" hasCustomPrompt="1"/>
          </p:nvPr>
        </p:nvSpPr>
        <p:spPr>
          <a:xfrm>
            <a:off x="5249878" y="4531785"/>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7" name="Content Placeholder 11"/>
          <p:cNvSpPr>
            <a:spLocks noGrp="1"/>
          </p:cNvSpPr>
          <p:nvPr>
            <p:ph sz="quarter" idx="20" hasCustomPrompt="1"/>
          </p:nvPr>
        </p:nvSpPr>
        <p:spPr>
          <a:xfrm>
            <a:off x="6382146" y="4529630"/>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8" name="Content Placeholder 11"/>
          <p:cNvSpPr>
            <a:spLocks noGrp="1"/>
          </p:cNvSpPr>
          <p:nvPr>
            <p:ph sz="quarter" idx="21" hasCustomPrompt="1"/>
          </p:nvPr>
        </p:nvSpPr>
        <p:spPr>
          <a:xfrm>
            <a:off x="7713596" y="4525610"/>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Tree>
    <p:extLst>
      <p:ext uri="{BB962C8B-B14F-4D97-AF65-F5344CB8AC3E}">
        <p14:creationId xmlns:p14="http://schemas.microsoft.com/office/powerpoint/2010/main" val="20358265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lution Slide">
    <p:spTree>
      <p:nvGrpSpPr>
        <p:cNvPr id="1" name=""/>
        <p:cNvGrpSpPr/>
        <p:nvPr/>
      </p:nvGrpSpPr>
      <p:grpSpPr>
        <a:xfrm>
          <a:off x="0" y="0"/>
          <a:ext cx="0" cy="0"/>
          <a:chOff x="0" y="0"/>
          <a:chExt cx="0" cy="0"/>
        </a:xfrm>
      </p:grpSpPr>
      <p:grpSp>
        <p:nvGrpSpPr>
          <p:cNvPr id="114" name="Group 113"/>
          <p:cNvGrpSpPr/>
          <p:nvPr userDrawn="1"/>
        </p:nvGrpSpPr>
        <p:grpSpPr>
          <a:xfrm>
            <a:off x="-1" y="596901"/>
            <a:ext cx="9137515" cy="4375150"/>
            <a:chOff x="-1" y="596901"/>
            <a:chExt cx="9137515" cy="4375150"/>
          </a:xfrm>
        </p:grpSpPr>
        <p:grpSp>
          <p:nvGrpSpPr>
            <p:cNvPr id="115" name="Group 119"/>
            <p:cNvGrpSpPr/>
            <p:nvPr userDrawn="1"/>
          </p:nvGrpSpPr>
          <p:grpSpPr>
            <a:xfrm>
              <a:off x="-1" y="596901"/>
              <a:ext cx="9137515" cy="4368770"/>
              <a:chOff x="-1" y="596901"/>
              <a:chExt cx="9137515" cy="4368770"/>
            </a:xfrm>
          </p:grpSpPr>
          <p:cxnSp>
            <p:nvCxnSpPr>
              <p:cNvPr id="176" name="Straight Connector 175"/>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87"/>
            <p:cNvGrpSpPr/>
            <p:nvPr userDrawn="1"/>
          </p:nvGrpSpPr>
          <p:grpSpPr>
            <a:xfrm>
              <a:off x="142570" y="603115"/>
              <a:ext cx="8858313" cy="4368936"/>
              <a:chOff x="142672" y="603115"/>
              <a:chExt cx="8864600" cy="4338536"/>
            </a:xfrm>
          </p:grpSpPr>
          <p:cxnSp>
            <p:nvCxnSpPr>
              <p:cNvPr id="117" name="Straight Connector 116"/>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flipH="1">
            <a:off x="5448300" y="606444"/>
            <a:ext cx="3695700" cy="4329591"/>
          </a:xfrm>
          <a:prstGeom prst="trapezoid">
            <a:avLst>
              <a:gd name="adj" fmla="val 186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IN" dirty="0">
              <a:solidFill>
                <a:srgbClr val="FFFFFF"/>
              </a:solidFill>
            </a:endParaRPr>
          </a:p>
        </p:txBody>
      </p:sp>
      <p:sp>
        <p:nvSpPr>
          <p:cNvPr id="15" name="Picture Placeholder 3"/>
          <p:cNvSpPr>
            <a:spLocks noGrp="1"/>
          </p:cNvSpPr>
          <p:nvPr>
            <p:ph type="pic" sz="quarter" idx="11" hasCustomPrompt="1"/>
          </p:nvPr>
        </p:nvSpPr>
        <p:spPr>
          <a:xfrm flipH="1">
            <a:off x="5508104" y="601148"/>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200" i="1" dirty="0" smtClean="0"/>
            </a:lvl1pPr>
          </a:lstStyle>
          <a:p>
            <a:r>
              <a:rPr lang="en-IN" dirty="0"/>
              <a:t>Click icon to add image</a:t>
            </a: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Solution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11" name="Text Placeholder 7"/>
          <p:cNvSpPr>
            <a:spLocks noGrp="1"/>
          </p:cNvSpPr>
          <p:nvPr>
            <p:ph type="body" sz="quarter" idx="12" hasCustomPrompt="1"/>
          </p:nvPr>
        </p:nvSpPr>
        <p:spPr>
          <a:xfrm>
            <a:off x="203070" y="697998"/>
            <a:ext cx="5198302" cy="254000"/>
          </a:xfrm>
          <a:prstGeom prst="rect">
            <a:avLst/>
          </a:prstGeom>
        </p:spPr>
        <p:txBody>
          <a:bodyPr anchor="ctr">
            <a:noAutofit/>
          </a:bodyPr>
          <a:lstStyle>
            <a:lvl1pPr marL="0" indent="0">
              <a:buNone/>
              <a:defRPr sz="1200" b="1" i="0">
                <a:solidFill>
                  <a:schemeClr val="tx1">
                    <a:lumMod val="75000"/>
                    <a:lumOff val="25000"/>
                  </a:schemeClr>
                </a:solidFill>
              </a:defRPr>
            </a:lvl1pPr>
          </a:lstStyle>
          <a:p>
            <a:pPr lvl="0"/>
            <a:r>
              <a:rPr lang="en-IN" dirty="0"/>
              <a:t>SOLUTION DESCRIPTION</a:t>
            </a:r>
          </a:p>
        </p:txBody>
      </p:sp>
      <p:sp>
        <p:nvSpPr>
          <p:cNvPr id="12" name="Text Placeholder 20"/>
          <p:cNvSpPr>
            <a:spLocks noGrp="1"/>
          </p:cNvSpPr>
          <p:nvPr>
            <p:ph type="body" sz="quarter" idx="13" hasCustomPrompt="1"/>
          </p:nvPr>
        </p:nvSpPr>
        <p:spPr>
          <a:xfrm>
            <a:off x="202351" y="1055847"/>
            <a:ext cx="5199044" cy="474074"/>
          </a:xfrm>
          <a:prstGeom prst="rect">
            <a:avLst/>
          </a:prstGeom>
        </p:spPr>
        <p:txBody>
          <a:bodyPr>
            <a:noAutofit/>
          </a:bodyPr>
          <a:lstStyle>
            <a:lvl1pPr marL="0" indent="0">
              <a:buNone/>
              <a:defRPr sz="1100">
                <a:solidFill>
                  <a:schemeClr val="tx1">
                    <a:lumMod val="75000"/>
                    <a:lumOff val="25000"/>
                  </a:schemeClr>
                </a:solidFill>
              </a:defRPr>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Description</a:t>
            </a:r>
          </a:p>
        </p:txBody>
      </p:sp>
      <p:sp>
        <p:nvSpPr>
          <p:cNvPr id="14" name="Text Placeholder 7"/>
          <p:cNvSpPr>
            <a:spLocks noGrp="1"/>
          </p:cNvSpPr>
          <p:nvPr>
            <p:ph type="body" sz="quarter" idx="14" hasCustomPrompt="1"/>
          </p:nvPr>
        </p:nvSpPr>
        <p:spPr>
          <a:xfrm>
            <a:off x="196405" y="1712149"/>
            <a:ext cx="5217786" cy="2253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CHALLENGES SOLVED</a:t>
            </a:r>
          </a:p>
        </p:txBody>
      </p:sp>
      <p:sp>
        <p:nvSpPr>
          <p:cNvPr id="17" name="Text Placeholder 20"/>
          <p:cNvSpPr>
            <a:spLocks noGrp="1"/>
          </p:cNvSpPr>
          <p:nvPr>
            <p:ph type="body" sz="quarter" idx="15" hasCustomPrompt="1"/>
          </p:nvPr>
        </p:nvSpPr>
        <p:spPr>
          <a:xfrm>
            <a:off x="192989" y="2031795"/>
            <a:ext cx="5199044" cy="640644"/>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22" name="Text Placeholder 7"/>
          <p:cNvSpPr>
            <a:spLocks noGrp="1"/>
          </p:cNvSpPr>
          <p:nvPr>
            <p:ph type="body" sz="quarter" idx="16" hasCustomPrompt="1"/>
          </p:nvPr>
        </p:nvSpPr>
        <p:spPr>
          <a:xfrm>
            <a:off x="206690" y="2846456"/>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BUSINESS VALUE DELIVERED</a:t>
            </a:r>
          </a:p>
        </p:txBody>
      </p:sp>
      <p:sp>
        <p:nvSpPr>
          <p:cNvPr id="23" name="Text Placeholder 20"/>
          <p:cNvSpPr>
            <a:spLocks noGrp="1"/>
          </p:cNvSpPr>
          <p:nvPr>
            <p:ph type="body" sz="quarter" idx="17" hasCustomPrompt="1"/>
          </p:nvPr>
        </p:nvSpPr>
        <p:spPr>
          <a:xfrm>
            <a:off x="202374" y="3210527"/>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106" name="Text Placeholder 7"/>
          <p:cNvSpPr>
            <a:spLocks noGrp="1"/>
          </p:cNvSpPr>
          <p:nvPr>
            <p:ph type="body" sz="quarter" idx="18" hasCustomPrompt="1"/>
          </p:nvPr>
        </p:nvSpPr>
        <p:spPr>
          <a:xfrm>
            <a:off x="191236" y="3926845"/>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CASE SCENARIOS</a:t>
            </a:r>
          </a:p>
        </p:txBody>
      </p:sp>
      <p:sp>
        <p:nvSpPr>
          <p:cNvPr id="107" name="Text Placeholder 20"/>
          <p:cNvSpPr>
            <a:spLocks noGrp="1"/>
          </p:cNvSpPr>
          <p:nvPr>
            <p:ph type="body" sz="quarter" idx="19" hasCustomPrompt="1"/>
          </p:nvPr>
        </p:nvSpPr>
        <p:spPr>
          <a:xfrm>
            <a:off x="187897" y="4311258"/>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Tree>
    <p:extLst>
      <p:ext uri="{BB962C8B-B14F-4D97-AF65-F5344CB8AC3E}">
        <p14:creationId xmlns:p14="http://schemas.microsoft.com/office/powerpoint/2010/main" val="182649854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Vertical Picture Slide">
    <p:spTree>
      <p:nvGrpSpPr>
        <p:cNvPr id="1" name=""/>
        <p:cNvGrpSpPr/>
        <p:nvPr/>
      </p:nvGrpSpPr>
      <p:grpSpPr>
        <a:xfrm>
          <a:off x="0" y="0"/>
          <a:ext cx="0" cy="0"/>
          <a:chOff x="0" y="0"/>
          <a:chExt cx="0" cy="0"/>
        </a:xfrm>
      </p:grpSpPr>
      <p:grpSp>
        <p:nvGrpSpPr>
          <p:cNvPr id="106" name="Group 105"/>
          <p:cNvGrpSpPr/>
          <p:nvPr userDrawn="1"/>
        </p:nvGrpSpPr>
        <p:grpSpPr>
          <a:xfrm>
            <a:off x="-1" y="596901"/>
            <a:ext cx="9137515" cy="4375150"/>
            <a:chOff x="-1" y="596901"/>
            <a:chExt cx="9137515" cy="4375150"/>
          </a:xfrm>
        </p:grpSpPr>
        <p:grpSp>
          <p:nvGrpSpPr>
            <p:cNvPr id="107" name="Group 119"/>
            <p:cNvGrpSpPr/>
            <p:nvPr userDrawn="1"/>
          </p:nvGrpSpPr>
          <p:grpSpPr>
            <a:xfrm>
              <a:off x="-1" y="596901"/>
              <a:ext cx="9137515" cy="4368770"/>
              <a:chOff x="-1" y="596901"/>
              <a:chExt cx="9137515" cy="4368770"/>
            </a:xfrm>
          </p:grpSpPr>
          <p:cxnSp>
            <p:nvCxnSpPr>
              <p:cNvPr id="168" name="Straight Connector 167"/>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87"/>
            <p:cNvGrpSpPr/>
            <p:nvPr userDrawn="1"/>
          </p:nvGrpSpPr>
          <p:grpSpPr>
            <a:xfrm>
              <a:off x="142570" y="603115"/>
              <a:ext cx="8858313" cy="4368936"/>
              <a:chOff x="142672" y="603115"/>
              <a:chExt cx="8864600" cy="4338536"/>
            </a:xfrm>
          </p:grpSpPr>
          <p:cxnSp>
            <p:nvCxnSpPr>
              <p:cNvPr id="109" name="Straight Connector 10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flipH="1">
            <a:off x="5448300" y="606444"/>
            <a:ext cx="3695700" cy="4329591"/>
          </a:xfrm>
          <a:prstGeom prst="trapezoid">
            <a:avLst>
              <a:gd name="adj" fmla="val 186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IN" dirty="0">
              <a:solidFill>
                <a:srgbClr val="FFFFFF"/>
              </a:solidFill>
            </a:endParaRPr>
          </a:p>
        </p:txBody>
      </p:sp>
      <p:sp>
        <p:nvSpPr>
          <p:cNvPr id="15" name="Picture Placeholder 3"/>
          <p:cNvSpPr>
            <a:spLocks noGrp="1"/>
          </p:cNvSpPr>
          <p:nvPr>
            <p:ph type="pic" sz="quarter" idx="11" hasCustomPrompt="1"/>
          </p:nvPr>
        </p:nvSpPr>
        <p:spPr>
          <a:xfrm flipH="1">
            <a:off x="5508104" y="601148"/>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400" i="1" dirty="0" smtClean="0"/>
            </a:lvl1pPr>
          </a:lstStyle>
          <a:p>
            <a:r>
              <a:rPr lang="en-IN" dirty="0"/>
              <a:t>Click icon to add image</a:t>
            </a: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Vertical Picture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4" name="Content Placeholder 3"/>
          <p:cNvSpPr>
            <a:spLocks noGrp="1"/>
          </p:cNvSpPr>
          <p:nvPr>
            <p:ph sz="quarter" idx="12"/>
          </p:nvPr>
        </p:nvSpPr>
        <p:spPr>
          <a:xfrm>
            <a:off x="249238" y="762000"/>
            <a:ext cx="5154612" cy="41735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96072093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Picture Slide">
    <p:spTree>
      <p:nvGrpSpPr>
        <p:cNvPr id="1" name=""/>
        <p:cNvGrpSpPr/>
        <p:nvPr/>
      </p:nvGrpSpPr>
      <p:grpSpPr>
        <a:xfrm>
          <a:off x="0" y="0"/>
          <a:ext cx="0" cy="0"/>
          <a:chOff x="0" y="0"/>
          <a:chExt cx="0" cy="0"/>
        </a:xfrm>
      </p:grpSpPr>
      <p:grpSp>
        <p:nvGrpSpPr>
          <p:cNvPr id="107" name="Group 106"/>
          <p:cNvGrpSpPr/>
          <p:nvPr userDrawn="1"/>
        </p:nvGrpSpPr>
        <p:grpSpPr>
          <a:xfrm>
            <a:off x="-1" y="596901"/>
            <a:ext cx="9137515" cy="4375150"/>
            <a:chOff x="-1" y="596901"/>
            <a:chExt cx="9137515" cy="4375150"/>
          </a:xfrm>
        </p:grpSpPr>
        <p:grpSp>
          <p:nvGrpSpPr>
            <p:cNvPr id="108" name="Group 119"/>
            <p:cNvGrpSpPr/>
            <p:nvPr userDrawn="1"/>
          </p:nvGrpSpPr>
          <p:grpSpPr>
            <a:xfrm>
              <a:off x="-1" y="596901"/>
              <a:ext cx="9137515" cy="4368770"/>
              <a:chOff x="-1" y="596901"/>
              <a:chExt cx="9137515" cy="4368770"/>
            </a:xfrm>
          </p:grpSpPr>
          <p:cxnSp>
            <p:nvCxnSpPr>
              <p:cNvPr id="169" name="Straight Connector 168"/>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87"/>
            <p:cNvGrpSpPr/>
            <p:nvPr userDrawn="1"/>
          </p:nvGrpSpPr>
          <p:grpSpPr>
            <a:xfrm>
              <a:off x="142570" y="603115"/>
              <a:ext cx="8858313" cy="4368936"/>
              <a:chOff x="142672" y="603115"/>
              <a:chExt cx="8864600" cy="4338536"/>
            </a:xfrm>
          </p:grpSpPr>
          <p:cxnSp>
            <p:nvCxnSpPr>
              <p:cNvPr id="110" name="Straight Connector 109"/>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Parallelogram 15"/>
          <p:cNvSpPr/>
          <p:nvPr userDrawn="1"/>
        </p:nvSpPr>
        <p:spPr>
          <a:xfrm>
            <a:off x="632460" y="692058"/>
            <a:ext cx="8069580" cy="2822667"/>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IN" dirty="0">
              <a:solidFill>
                <a:srgbClr val="FFFFFF"/>
              </a:solidFill>
            </a:endParaRPr>
          </a:p>
        </p:txBody>
      </p:sp>
      <p:sp>
        <p:nvSpPr>
          <p:cNvPr id="15" name="Picture Placeholder 3"/>
          <p:cNvSpPr>
            <a:spLocks noGrp="1"/>
          </p:cNvSpPr>
          <p:nvPr>
            <p:ph type="pic" sz="quarter" idx="11" hasCustomPrompt="1"/>
          </p:nvPr>
        </p:nvSpPr>
        <p:spPr>
          <a:xfrm>
            <a:off x="584836" y="644432"/>
            <a:ext cx="8069580" cy="2822667"/>
          </a:xfrm>
          <a:prstGeom prst="parallelogram">
            <a:avLst/>
          </a:pr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mj-lt"/>
              <a:buNone/>
              <a:tabLst>
                <a:tab pos="180975" algn="l"/>
              </a:tabLst>
              <a:defRPr lang="en-IN" sz="1400" i="1" dirty="0"/>
            </a:lvl1pPr>
          </a:lstStyle>
          <a:p>
            <a:r>
              <a:rPr lang="en-IN" dirty="0"/>
              <a:t>Click icon to add image</a:t>
            </a: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Horizontal Picture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20" name="Text Placeholder 20"/>
          <p:cNvSpPr>
            <a:spLocks noGrp="1"/>
          </p:cNvSpPr>
          <p:nvPr>
            <p:ph type="body" sz="quarter" idx="13" hasCustomPrompt="1"/>
          </p:nvPr>
        </p:nvSpPr>
        <p:spPr>
          <a:xfrm>
            <a:off x="597996" y="3655695"/>
            <a:ext cx="7403004" cy="1049656"/>
          </a:xfrm>
          <a:prstGeom prst="rect">
            <a:avLst/>
          </a:prstGeom>
        </p:spPr>
        <p:txBody>
          <a:bodyPr>
            <a:noAutofit/>
          </a:bodyPr>
          <a:lstStyle>
            <a:lvl1pPr marL="0" indent="0">
              <a:buNone/>
              <a:defRPr sz="1400"/>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Text</a:t>
            </a:r>
          </a:p>
        </p:txBody>
      </p:sp>
    </p:spTree>
    <p:extLst>
      <p:ext uri="{BB962C8B-B14F-4D97-AF65-F5344CB8AC3E}">
        <p14:creationId xmlns:p14="http://schemas.microsoft.com/office/powerpoint/2010/main" val="56868945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with Image Backgroun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627535"/>
            <a:ext cx="9144000" cy="4308500"/>
          </a:xfrm>
          <a:solidFill>
            <a:schemeClr val="bg1">
              <a:lumMod val="85000"/>
            </a:schemeClr>
          </a:solidFill>
        </p:spPr>
        <p:txBody>
          <a:bodyPr lIns="0" tIns="0" rIns="0" bIns="0" anchor="ctr">
            <a:noAutofit/>
          </a:bodyPr>
          <a:lstStyle>
            <a:lvl1pPr marL="0" indent="0" algn="ctr">
              <a:buFont typeface="Arial" panose="020B0604020202020204" pitchFamily="34" charset="0"/>
              <a:buNone/>
              <a:defRPr lang="en-IN" sz="1400" i="1" dirty="0"/>
            </a:lvl1pPr>
          </a:lstStyle>
          <a:p>
            <a:r>
              <a:rPr lang="en-IN" dirty="0"/>
              <a:t>Click icon to add image</a:t>
            </a: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Agenda with Image Background</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21" name="Text Placeholder 7"/>
          <p:cNvSpPr>
            <a:spLocks noGrp="1"/>
          </p:cNvSpPr>
          <p:nvPr>
            <p:ph type="body" sz="quarter" idx="12" hasCustomPrompt="1"/>
          </p:nvPr>
        </p:nvSpPr>
        <p:spPr>
          <a:xfrm>
            <a:off x="683568" y="915566"/>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a:xfrm>
            <a:off x="683568" y="1409335"/>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a:xfrm>
            <a:off x="683568" y="1903104"/>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a:xfrm>
            <a:off x="683568" y="2396873"/>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a:xfrm>
            <a:off x="683568" y="2890642"/>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a:xfrm>
            <a:off x="683568" y="3384411"/>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a:xfrm>
            <a:off x="683568" y="3878180"/>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a:xfrm>
            <a:off x="683568" y="4371950"/>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a:xfrm>
            <a:off x="279686" y="915566"/>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a:xfrm>
            <a:off x="279686" y="1409335"/>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a:xfrm>
            <a:off x="279686" y="1903104"/>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a:xfrm>
            <a:off x="279686" y="2396873"/>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a:xfrm>
            <a:off x="279686" y="2890642"/>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a:xfrm>
            <a:off x="279686" y="3384411"/>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a:xfrm>
            <a:off x="279686" y="3878180"/>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a:xfrm>
            <a:off x="279686" y="4371950"/>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8</a:t>
            </a:r>
          </a:p>
        </p:txBody>
      </p:sp>
    </p:spTree>
    <p:extLst>
      <p:ext uri="{BB962C8B-B14F-4D97-AF65-F5344CB8AC3E}">
        <p14:creationId xmlns:p14="http://schemas.microsoft.com/office/powerpoint/2010/main" val="17284042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Without Image Background">
    <p:spTree>
      <p:nvGrpSpPr>
        <p:cNvPr id="1" name=""/>
        <p:cNvGrpSpPr/>
        <p:nvPr/>
      </p:nvGrpSpPr>
      <p:grpSpPr>
        <a:xfrm>
          <a:off x="0" y="0"/>
          <a:ext cx="0" cy="0"/>
          <a:chOff x="0" y="0"/>
          <a:chExt cx="0" cy="0"/>
        </a:xfrm>
      </p:grpSpPr>
      <p:grpSp>
        <p:nvGrpSpPr>
          <p:cNvPr id="130" name="Group 129"/>
          <p:cNvGrpSpPr/>
          <p:nvPr userDrawn="1"/>
        </p:nvGrpSpPr>
        <p:grpSpPr>
          <a:xfrm>
            <a:off x="-1" y="596901"/>
            <a:ext cx="9137515" cy="4375150"/>
            <a:chOff x="-1" y="596901"/>
            <a:chExt cx="9137515" cy="4375150"/>
          </a:xfrm>
        </p:grpSpPr>
        <p:grpSp>
          <p:nvGrpSpPr>
            <p:cNvPr id="131" name="Group 119"/>
            <p:cNvGrpSpPr/>
            <p:nvPr userDrawn="1"/>
          </p:nvGrpSpPr>
          <p:grpSpPr>
            <a:xfrm>
              <a:off x="-1" y="596901"/>
              <a:ext cx="9137515" cy="4368770"/>
              <a:chOff x="-1" y="596901"/>
              <a:chExt cx="9137515" cy="4368770"/>
            </a:xfrm>
          </p:grpSpPr>
          <p:cxnSp>
            <p:nvCxnSpPr>
              <p:cNvPr id="192" name="Straight Connector 19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87"/>
            <p:cNvGrpSpPr/>
            <p:nvPr userDrawn="1"/>
          </p:nvGrpSpPr>
          <p:grpSpPr>
            <a:xfrm>
              <a:off x="142570" y="603115"/>
              <a:ext cx="8858313" cy="4368936"/>
              <a:chOff x="142672" y="603115"/>
              <a:chExt cx="8864600" cy="4338536"/>
            </a:xfrm>
          </p:grpSpPr>
          <p:cxnSp>
            <p:nvCxnSpPr>
              <p:cNvPr id="133" name="Straight Connector 13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Agenda Without Image Background</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21" name="Text Placeholder 7"/>
          <p:cNvSpPr>
            <a:spLocks noGrp="1"/>
          </p:cNvSpPr>
          <p:nvPr>
            <p:ph type="body" sz="quarter" idx="12" hasCustomPrompt="1"/>
          </p:nvPr>
        </p:nvSpPr>
        <p:spPr>
          <a:xfrm>
            <a:off x="683568" y="915566"/>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a:xfrm>
            <a:off x="683568" y="1409335"/>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a:xfrm>
            <a:off x="683568" y="1903104"/>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a:xfrm>
            <a:off x="683568" y="2396873"/>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a:xfrm>
            <a:off x="683568" y="2890642"/>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a:xfrm>
            <a:off x="683568" y="3384411"/>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a:xfrm>
            <a:off x="683568" y="3878180"/>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a:xfrm>
            <a:off x="683568" y="4371950"/>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a:xfrm>
            <a:off x="279686" y="915566"/>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a:xfrm>
            <a:off x="279686" y="1409335"/>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a:xfrm>
            <a:off x="279686" y="1903104"/>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a:xfrm>
            <a:off x="279686" y="2396873"/>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a:xfrm>
            <a:off x="279686" y="2890642"/>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a:xfrm>
            <a:off x="279686" y="3384411"/>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a:xfrm>
            <a:off x="279686" y="387818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a:xfrm>
            <a:off x="279686" y="43719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8</a:t>
            </a:r>
          </a:p>
        </p:txBody>
      </p:sp>
    </p:spTree>
    <p:extLst>
      <p:ext uri="{BB962C8B-B14F-4D97-AF65-F5344CB8AC3E}">
        <p14:creationId xmlns:p14="http://schemas.microsoft.com/office/powerpoint/2010/main" val="14345551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grpSp>
        <p:nvGrpSpPr>
          <p:cNvPr id="113" name="Group 112"/>
          <p:cNvGrpSpPr/>
          <p:nvPr userDrawn="1"/>
        </p:nvGrpSpPr>
        <p:grpSpPr>
          <a:xfrm>
            <a:off x="-1" y="596901"/>
            <a:ext cx="9137515" cy="4375150"/>
            <a:chOff x="-1" y="596901"/>
            <a:chExt cx="9137515" cy="4375150"/>
          </a:xfrm>
        </p:grpSpPr>
        <p:grpSp>
          <p:nvGrpSpPr>
            <p:cNvPr id="114" name="Group 119"/>
            <p:cNvGrpSpPr/>
            <p:nvPr userDrawn="1"/>
          </p:nvGrpSpPr>
          <p:grpSpPr>
            <a:xfrm>
              <a:off x="-1" y="596901"/>
              <a:ext cx="9137515" cy="4368770"/>
              <a:chOff x="-1" y="596901"/>
              <a:chExt cx="9137515" cy="4368770"/>
            </a:xfrm>
          </p:grpSpPr>
          <p:cxnSp>
            <p:nvCxnSpPr>
              <p:cNvPr id="175" name="Straight Connector 17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Group 87"/>
            <p:cNvGrpSpPr/>
            <p:nvPr userDrawn="1"/>
          </p:nvGrpSpPr>
          <p:grpSpPr>
            <a:xfrm>
              <a:off x="142570" y="603115"/>
              <a:ext cx="8858313" cy="4368936"/>
              <a:chOff x="142672" y="603115"/>
              <a:chExt cx="8864600" cy="4338536"/>
            </a:xfrm>
          </p:grpSpPr>
          <p:cxnSp>
            <p:nvCxnSpPr>
              <p:cNvPr id="116" name="Straight Connector 11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Two Column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21" name="Text Placeholder 7"/>
          <p:cNvSpPr>
            <a:spLocks noGrp="1"/>
          </p:cNvSpPr>
          <p:nvPr>
            <p:ph type="body" sz="quarter" idx="12" hasCustomPrompt="1"/>
          </p:nvPr>
        </p:nvSpPr>
        <p:spPr>
          <a:xfrm>
            <a:off x="683568" y="771550"/>
            <a:ext cx="3528392" cy="288032"/>
          </a:xfrm>
          <a:prstGeom prst="parallelogram">
            <a:avLst/>
          </a:prstGeom>
          <a:solidFill>
            <a:srgbClr val="0556C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1 Title</a:t>
            </a:r>
          </a:p>
        </p:txBody>
      </p:sp>
      <p:sp>
        <p:nvSpPr>
          <p:cNvPr id="29" name="Text Placeholder 7"/>
          <p:cNvSpPr>
            <a:spLocks noGrp="1"/>
          </p:cNvSpPr>
          <p:nvPr>
            <p:ph type="body" sz="quarter" idx="20" hasCustomPrompt="1"/>
          </p:nvPr>
        </p:nvSpPr>
        <p:spPr>
          <a:xfrm>
            <a:off x="279686"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1</a:t>
            </a:r>
          </a:p>
        </p:txBody>
      </p:sp>
      <p:sp>
        <p:nvSpPr>
          <p:cNvPr id="38" name="Text Placeholder 7"/>
          <p:cNvSpPr>
            <a:spLocks noGrp="1"/>
          </p:cNvSpPr>
          <p:nvPr>
            <p:ph type="body" sz="quarter" idx="21" hasCustomPrompt="1"/>
          </p:nvPr>
        </p:nvSpPr>
        <p:spPr>
          <a:xfrm>
            <a:off x="5335922" y="771550"/>
            <a:ext cx="3528392" cy="288032"/>
          </a:xfrm>
          <a:prstGeom prst="parallelogram">
            <a:avLst/>
          </a:prstGeom>
          <a:solidFill>
            <a:srgbClr val="0556CD"/>
          </a:solidFill>
        </p:spPr>
        <p:txBody>
          <a:bodyPr lIns="36000" tIns="36000" rIns="36000" bIns="36000" anchor="ctr">
            <a:noAutofit/>
          </a:bodyPr>
          <a:lstStyle>
            <a:lvl1pPr marL="0" indent="0" algn="ctr">
              <a:buNone/>
              <a:defRPr sz="1100" b="0" i="0">
                <a:solidFill>
                  <a:schemeClr val="bg1"/>
                </a:solidFill>
              </a:defRPr>
            </a:lvl1pPr>
          </a:lstStyle>
          <a:p>
            <a:pPr lvl="0"/>
            <a:r>
              <a:rPr lang="en-IN" dirty="0"/>
              <a:t>Column 2 Title</a:t>
            </a:r>
          </a:p>
        </p:txBody>
      </p:sp>
      <p:sp>
        <p:nvSpPr>
          <p:cNvPr id="39" name="Text Placeholder 7"/>
          <p:cNvSpPr>
            <a:spLocks noGrp="1"/>
          </p:cNvSpPr>
          <p:nvPr>
            <p:ph type="body" sz="quarter" idx="22" hasCustomPrompt="1"/>
          </p:nvPr>
        </p:nvSpPr>
        <p:spPr>
          <a:xfrm>
            <a:off x="4932040"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2</a:t>
            </a:r>
          </a:p>
        </p:txBody>
      </p:sp>
      <p:sp>
        <p:nvSpPr>
          <p:cNvPr id="40" name="Content Placeholder 2"/>
          <p:cNvSpPr>
            <a:spLocks noGrp="1"/>
          </p:cNvSpPr>
          <p:nvPr>
            <p:ph idx="1"/>
          </p:nvPr>
        </p:nvSpPr>
        <p:spPr>
          <a:xfrm>
            <a:off x="304800" y="1131590"/>
            <a:ext cx="3835152"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
        <p:nvSpPr>
          <p:cNvPr id="41" name="Content Placeholder 2"/>
          <p:cNvSpPr>
            <a:spLocks noGrp="1"/>
          </p:cNvSpPr>
          <p:nvPr>
            <p:ph idx="23"/>
          </p:nvPr>
        </p:nvSpPr>
        <p:spPr>
          <a:xfrm>
            <a:off x="4932040" y="1131590"/>
            <a:ext cx="3835152"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Tree>
    <p:extLst>
      <p:ext uri="{BB962C8B-B14F-4D97-AF65-F5344CB8AC3E}">
        <p14:creationId xmlns:p14="http://schemas.microsoft.com/office/powerpoint/2010/main" val="164877318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Slide">
    <p:spTree>
      <p:nvGrpSpPr>
        <p:cNvPr id="1" name=""/>
        <p:cNvGrpSpPr/>
        <p:nvPr/>
      </p:nvGrpSpPr>
      <p:grpSpPr>
        <a:xfrm>
          <a:off x="0" y="0"/>
          <a:ext cx="0" cy="0"/>
          <a:chOff x="0" y="0"/>
          <a:chExt cx="0" cy="0"/>
        </a:xfrm>
      </p:grpSpPr>
      <p:grpSp>
        <p:nvGrpSpPr>
          <p:cNvPr id="119" name="Group 118"/>
          <p:cNvGrpSpPr/>
          <p:nvPr userDrawn="1"/>
        </p:nvGrpSpPr>
        <p:grpSpPr>
          <a:xfrm>
            <a:off x="-1" y="596901"/>
            <a:ext cx="9137515" cy="4375150"/>
            <a:chOff x="-1" y="596901"/>
            <a:chExt cx="9137515" cy="4375150"/>
          </a:xfrm>
        </p:grpSpPr>
        <p:grpSp>
          <p:nvGrpSpPr>
            <p:cNvPr id="120" name="Group 119"/>
            <p:cNvGrpSpPr/>
            <p:nvPr userDrawn="1"/>
          </p:nvGrpSpPr>
          <p:grpSpPr>
            <a:xfrm>
              <a:off x="-1" y="596901"/>
              <a:ext cx="9137515" cy="4368770"/>
              <a:chOff x="-1" y="596901"/>
              <a:chExt cx="9137515" cy="4368770"/>
            </a:xfrm>
          </p:grpSpPr>
          <p:cxnSp>
            <p:nvCxnSpPr>
              <p:cNvPr id="181" name="Straight Connector 180"/>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87"/>
            <p:cNvGrpSpPr/>
            <p:nvPr userDrawn="1"/>
          </p:nvGrpSpPr>
          <p:grpSpPr>
            <a:xfrm>
              <a:off x="142570" y="603115"/>
              <a:ext cx="8858313" cy="4368936"/>
              <a:chOff x="142672" y="603115"/>
              <a:chExt cx="8864600" cy="4338536"/>
            </a:xfrm>
          </p:grpSpPr>
          <p:cxnSp>
            <p:nvCxnSpPr>
              <p:cNvPr id="122" name="Straight Connector 121"/>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Three Column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21" name="Text Placeholder 7"/>
          <p:cNvSpPr>
            <a:spLocks noGrp="1"/>
          </p:cNvSpPr>
          <p:nvPr>
            <p:ph type="body" sz="quarter" idx="12" hasCustomPrompt="1"/>
          </p:nvPr>
        </p:nvSpPr>
        <p:spPr>
          <a:xfrm>
            <a:off x="683568" y="771550"/>
            <a:ext cx="2160240" cy="288032"/>
          </a:xfrm>
          <a:prstGeom prst="parallelogram">
            <a:avLst/>
          </a:prstGeom>
          <a:solidFill>
            <a:schemeClr val="bg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1 Title</a:t>
            </a:r>
          </a:p>
        </p:txBody>
      </p:sp>
      <p:sp>
        <p:nvSpPr>
          <p:cNvPr id="29" name="Text Placeholder 7"/>
          <p:cNvSpPr>
            <a:spLocks noGrp="1"/>
          </p:cNvSpPr>
          <p:nvPr>
            <p:ph type="body" sz="quarter" idx="20" hasCustomPrompt="1"/>
          </p:nvPr>
        </p:nvSpPr>
        <p:spPr>
          <a:xfrm>
            <a:off x="279686"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1</a:t>
            </a:r>
          </a:p>
        </p:txBody>
      </p:sp>
      <p:sp>
        <p:nvSpPr>
          <p:cNvPr id="40" name="Content Placeholder 2"/>
          <p:cNvSpPr>
            <a:spLocks noGrp="1"/>
          </p:cNvSpPr>
          <p:nvPr>
            <p:ph idx="1"/>
          </p:nvPr>
        </p:nvSpPr>
        <p:spPr>
          <a:xfrm>
            <a:off x="251520"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
        <p:nvSpPr>
          <p:cNvPr id="17" name="Text Placeholder 7"/>
          <p:cNvSpPr>
            <a:spLocks noGrp="1"/>
          </p:cNvSpPr>
          <p:nvPr>
            <p:ph type="body" sz="quarter" idx="24" hasCustomPrompt="1"/>
          </p:nvPr>
        </p:nvSpPr>
        <p:spPr>
          <a:xfrm>
            <a:off x="3658603" y="771550"/>
            <a:ext cx="2160240" cy="288032"/>
          </a:xfrm>
          <a:prstGeom prst="parallelogram">
            <a:avLst/>
          </a:prstGeom>
          <a:solidFill>
            <a:srgbClr val="0556C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2 Title</a:t>
            </a:r>
          </a:p>
        </p:txBody>
      </p:sp>
      <p:sp>
        <p:nvSpPr>
          <p:cNvPr id="20" name="Text Placeholder 7"/>
          <p:cNvSpPr>
            <a:spLocks noGrp="1"/>
          </p:cNvSpPr>
          <p:nvPr>
            <p:ph type="body" sz="quarter" idx="25" hasCustomPrompt="1"/>
          </p:nvPr>
        </p:nvSpPr>
        <p:spPr>
          <a:xfrm>
            <a:off x="3254721"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2</a:t>
            </a:r>
          </a:p>
        </p:txBody>
      </p:sp>
      <p:sp>
        <p:nvSpPr>
          <p:cNvPr id="22" name="Text Placeholder 7"/>
          <p:cNvSpPr>
            <a:spLocks noGrp="1"/>
          </p:cNvSpPr>
          <p:nvPr>
            <p:ph type="body" sz="quarter" idx="26" hasCustomPrompt="1"/>
          </p:nvPr>
        </p:nvSpPr>
        <p:spPr>
          <a:xfrm>
            <a:off x="6674979" y="771550"/>
            <a:ext cx="2160240" cy="288032"/>
          </a:xfrm>
          <a:prstGeom prst="parallelogram">
            <a:avLst/>
          </a:prstGeom>
          <a:solidFill>
            <a:schemeClr val="accent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3 Title</a:t>
            </a:r>
          </a:p>
        </p:txBody>
      </p:sp>
      <p:sp>
        <p:nvSpPr>
          <p:cNvPr id="23" name="Text Placeholder 7"/>
          <p:cNvSpPr>
            <a:spLocks noGrp="1"/>
          </p:cNvSpPr>
          <p:nvPr>
            <p:ph type="body" sz="quarter" idx="27" hasCustomPrompt="1"/>
          </p:nvPr>
        </p:nvSpPr>
        <p:spPr>
          <a:xfrm>
            <a:off x="6271097"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3</a:t>
            </a:r>
          </a:p>
        </p:txBody>
      </p:sp>
      <p:sp>
        <p:nvSpPr>
          <p:cNvPr id="24" name="Content Placeholder 2"/>
          <p:cNvSpPr>
            <a:spLocks noGrp="1"/>
          </p:cNvSpPr>
          <p:nvPr>
            <p:ph idx="28"/>
          </p:nvPr>
        </p:nvSpPr>
        <p:spPr>
          <a:xfrm>
            <a:off x="3275856"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Click to 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sp>
        <p:nvSpPr>
          <p:cNvPr id="25" name="Content Placeholder 2"/>
          <p:cNvSpPr>
            <a:spLocks noGrp="1"/>
          </p:cNvSpPr>
          <p:nvPr>
            <p:ph idx="29"/>
          </p:nvPr>
        </p:nvSpPr>
        <p:spPr>
          <a:xfrm>
            <a:off x="6281464" y="1131590"/>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Click to 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spTree>
    <p:extLst>
      <p:ext uri="{BB962C8B-B14F-4D97-AF65-F5344CB8AC3E}">
        <p14:creationId xmlns:p14="http://schemas.microsoft.com/office/powerpoint/2010/main" val="16358868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Diagram Slide">
    <p:spTree>
      <p:nvGrpSpPr>
        <p:cNvPr id="1" name=""/>
        <p:cNvGrpSpPr/>
        <p:nvPr/>
      </p:nvGrpSpPr>
      <p:grpSpPr>
        <a:xfrm>
          <a:off x="0" y="0"/>
          <a:ext cx="0" cy="0"/>
          <a:chOff x="0" y="0"/>
          <a:chExt cx="0" cy="0"/>
        </a:xfrm>
      </p:grpSpPr>
      <p:grpSp>
        <p:nvGrpSpPr>
          <p:cNvPr id="103" name="Group 102"/>
          <p:cNvGrpSpPr/>
          <p:nvPr userDrawn="1"/>
        </p:nvGrpSpPr>
        <p:grpSpPr>
          <a:xfrm>
            <a:off x="-1" y="596901"/>
            <a:ext cx="9137515" cy="4375150"/>
            <a:chOff x="-1" y="596901"/>
            <a:chExt cx="9137515" cy="4375150"/>
          </a:xfrm>
        </p:grpSpPr>
        <p:grpSp>
          <p:nvGrpSpPr>
            <p:cNvPr id="104" name="Group 119"/>
            <p:cNvGrpSpPr/>
            <p:nvPr userDrawn="1"/>
          </p:nvGrpSpPr>
          <p:grpSpPr>
            <a:xfrm>
              <a:off x="-1" y="596901"/>
              <a:ext cx="9137515" cy="4368770"/>
              <a:chOff x="-1" y="596901"/>
              <a:chExt cx="9137515" cy="4368770"/>
            </a:xfrm>
          </p:grpSpPr>
          <p:cxnSp>
            <p:nvCxnSpPr>
              <p:cNvPr id="165" name="Straight Connector 16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87"/>
            <p:cNvGrpSpPr/>
            <p:nvPr userDrawn="1"/>
          </p:nvGrpSpPr>
          <p:grpSpPr>
            <a:xfrm>
              <a:off x="142570" y="603115"/>
              <a:ext cx="8858313" cy="4368936"/>
              <a:chOff x="142672" y="603115"/>
              <a:chExt cx="8864600" cy="4338536"/>
            </a:xfrm>
          </p:grpSpPr>
          <p:cxnSp>
            <p:nvCxnSpPr>
              <p:cNvPr id="106" name="Straight Connector 10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Chart Diagram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4" name="Chart Placeholder 3"/>
          <p:cNvSpPr>
            <a:spLocks noGrp="1"/>
          </p:cNvSpPr>
          <p:nvPr>
            <p:ph type="chart" sz="quarter" idx="10" hasCustomPrompt="1"/>
          </p:nvPr>
        </p:nvSpPr>
        <p:spPr>
          <a:xfrm>
            <a:off x="249238" y="582613"/>
            <a:ext cx="8645525" cy="4352925"/>
          </a:xfrm>
        </p:spPr>
        <p:txBody>
          <a:bodyPr/>
          <a:lstStyle>
            <a:lvl1pPr marL="0" indent="0">
              <a:buNone/>
              <a:defRPr baseline="0"/>
            </a:lvl1pPr>
          </a:lstStyle>
          <a:p>
            <a:r>
              <a:rPr lang="en-IN" dirty="0"/>
              <a:t>Click icon to add a chart</a:t>
            </a:r>
          </a:p>
        </p:txBody>
      </p:sp>
    </p:spTree>
    <p:extLst>
      <p:ext uri="{BB962C8B-B14F-4D97-AF65-F5344CB8AC3E}">
        <p14:creationId xmlns:p14="http://schemas.microsoft.com/office/powerpoint/2010/main" val="65671518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_Grey_BG">
    <p:spTree>
      <p:nvGrpSpPr>
        <p:cNvPr id="1" name=""/>
        <p:cNvGrpSpPr/>
        <p:nvPr/>
      </p:nvGrpSpPr>
      <p:grpSpPr>
        <a:xfrm>
          <a:off x="0" y="0"/>
          <a:ext cx="0" cy="0"/>
          <a:chOff x="0" y="0"/>
          <a:chExt cx="0" cy="0"/>
        </a:xfrm>
      </p:grpSpPr>
      <p:sp>
        <p:nvSpPr>
          <p:cNvPr id="4" name="Rectangle 3"/>
          <p:cNvSpPr/>
          <p:nvPr userDrawn="1"/>
        </p:nvSpPr>
        <p:spPr>
          <a:xfrm>
            <a:off x="0" y="583327"/>
            <a:ext cx="9144000" cy="43527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 name="Group 11"/>
          <p:cNvGrpSpPr/>
          <p:nvPr userDrawn="1"/>
        </p:nvGrpSpPr>
        <p:grpSpPr>
          <a:xfrm>
            <a:off x="0" y="613434"/>
            <a:ext cx="9137515" cy="4344751"/>
            <a:chOff x="0" y="596900"/>
            <a:chExt cx="9144000" cy="4344751"/>
          </a:xfrm>
        </p:grpSpPr>
        <p:grpSp>
          <p:nvGrpSpPr>
            <p:cNvPr id="13" name="Group 87"/>
            <p:cNvGrpSpPr/>
            <p:nvPr userDrawn="1"/>
          </p:nvGrpSpPr>
          <p:grpSpPr>
            <a:xfrm>
              <a:off x="142672" y="603115"/>
              <a:ext cx="8864600" cy="4338536"/>
              <a:chOff x="142672" y="603115"/>
              <a:chExt cx="8864600" cy="4338536"/>
            </a:xfrm>
          </p:grpSpPr>
          <p:cxnSp>
            <p:nvCxnSpPr>
              <p:cNvPr id="45" name="Straight Connector 44"/>
              <p:cNvCxnSpPr/>
              <p:nvPr userDrawn="1"/>
            </p:nvCxnSpPr>
            <p:spPr>
              <a:xfrm>
                <a:off x="1426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2955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483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6011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40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068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10597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12125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36537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151821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167105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182389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97672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212956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28240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43524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258808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274091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289375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304659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319943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335227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350510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365794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381078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396362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411646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26929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42213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57497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472781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488065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503348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518632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533916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549200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564484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579767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595051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610335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25619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640903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656186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671470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686754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702038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717322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732605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747889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763173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77845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79374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80902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82430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83959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85487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87016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88544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90072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userDrawn="1"/>
          </p:nvCxnSpPr>
          <p:spPr>
            <a:xfrm rot="5400000">
              <a:off x="4572000" y="-397510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a:off x="4572000" y="-382226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5400000">
              <a:off x="4572000" y="-366942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5400000">
              <a:off x="4572000" y="-351658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a:off x="4572000" y="-336374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5400000">
              <a:off x="4572000" y="-321091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5400000">
              <a:off x="4572000" y="-305807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290523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5400000">
              <a:off x="4572000" y="-275239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rot="5400000">
              <a:off x="4572000" y="-259955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5400000">
              <a:off x="4572000" y="-244672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229388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a:off x="4572000" y="-214104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5400000">
              <a:off x="4572000" y="-198820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183536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5400000">
              <a:off x="4572000" y="-168253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152969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137685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122401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107117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91834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76550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6126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4598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30698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rot="5400000">
              <a:off x="4572000" y="-15415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rot="5400000">
              <a:off x="4572000" y="-131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1515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rot="5400000">
              <a:off x="4572000" y="3043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sp>
        <p:nvSpPr>
          <p:cNvPr id="10"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marL="171446" indent="-171446">
              <a:buFontTx/>
              <a:buBlip>
                <a:blip r:embed="rId2"/>
              </a:buBlip>
              <a:defRPr lang="en-US" smtClean="0">
                <a:solidFill>
                  <a:schemeClr val="bg1"/>
                </a:solidFill>
              </a:defRPr>
            </a:lvl1pPr>
            <a:lvl2pPr marL="514337" indent="-171446">
              <a:buFontTx/>
              <a:buBlip>
                <a:blip r:embed="rId2"/>
              </a:buBlip>
              <a:defRPr lang="en-US" smtClean="0">
                <a:solidFill>
                  <a:schemeClr val="bg1"/>
                </a:solidFill>
              </a:defRPr>
            </a:lvl2pPr>
            <a:lvl3pPr marL="857228" indent="-171446">
              <a:buFontTx/>
              <a:buBlip>
                <a:blip r:embed="rId2"/>
              </a:buBlip>
              <a:defRPr lang="en-US" smtClean="0">
                <a:solidFill>
                  <a:schemeClr val="bg1"/>
                </a:solidFill>
              </a:defRPr>
            </a:lvl3pPr>
            <a:lvl4pPr marL="1200120" indent="-171446">
              <a:buFontTx/>
              <a:buBlip>
                <a:blip r:embed="rId2"/>
              </a:buBlip>
              <a:defRPr lang="en-US" smtClean="0">
                <a:solidFill>
                  <a:schemeClr val="bg1"/>
                </a:solidFill>
              </a:defRPr>
            </a:lvl4pPr>
            <a:lvl5pPr marL="1543012" indent="-171446">
              <a:buFontTx/>
              <a:buBlip>
                <a:blip r:embed="rId2"/>
              </a:buBlip>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778825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Diagram Slide">
    <p:spTree>
      <p:nvGrpSpPr>
        <p:cNvPr id="1" name=""/>
        <p:cNvGrpSpPr/>
        <p:nvPr/>
      </p:nvGrpSpPr>
      <p:grpSpPr>
        <a:xfrm>
          <a:off x="0" y="0"/>
          <a:ext cx="0" cy="0"/>
          <a:chOff x="0" y="0"/>
          <a:chExt cx="0" cy="0"/>
        </a:xfrm>
      </p:grpSpPr>
      <p:grpSp>
        <p:nvGrpSpPr>
          <p:cNvPr id="103" name="Group 102"/>
          <p:cNvGrpSpPr/>
          <p:nvPr userDrawn="1"/>
        </p:nvGrpSpPr>
        <p:grpSpPr>
          <a:xfrm>
            <a:off x="-1" y="596901"/>
            <a:ext cx="9137515" cy="4375150"/>
            <a:chOff x="-1" y="596901"/>
            <a:chExt cx="9137515" cy="4375150"/>
          </a:xfrm>
        </p:grpSpPr>
        <p:grpSp>
          <p:nvGrpSpPr>
            <p:cNvPr id="104" name="Group 119"/>
            <p:cNvGrpSpPr/>
            <p:nvPr userDrawn="1"/>
          </p:nvGrpSpPr>
          <p:grpSpPr>
            <a:xfrm>
              <a:off x="-1" y="596901"/>
              <a:ext cx="9137515" cy="4368770"/>
              <a:chOff x="-1" y="596901"/>
              <a:chExt cx="9137515" cy="4368770"/>
            </a:xfrm>
          </p:grpSpPr>
          <p:cxnSp>
            <p:nvCxnSpPr>
              <p:cNvPr id="165" name="Straight Connector 16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87"/>
            <p:cNvGrpSpPr/>
            <p:nvPr userDrawn="1"/>
          </p:nvGrpSpPr>
          <p:grpSpPr>
            <a:xfrm>
              <a:off x="142570" y="603115"/>
              <a:ext cx="8858313" cy="4368936"/>
              <a:chOff x="142672" y="603115"/>
              <a:chExt cx="8864600" cy="4338536"/>
            </a:xfrm>
          </p:grpSpPr>
          <p:cxnSp>
            <p:nvCxnSpPr>
              <p:cNvPr id="106" name="Straight Connector 10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Table Diagram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5" name="Table Placeholder 4"/>
          <p:cNvSpPr>
            <a:spLocks noGrp="1"/>
          </p:cNvSpPr>
          <p:nvPr>
            <p:ph type="tbl" sz="quarter" idx="10" hasCustomPrompt="1"/>
          </p:nvPr>
        </p:nvSpPr>
        <p:spPr>
          <a:xfrm>
            <a:off x="249238" y="693738"/>
            <a:ext cx="8645525" cy="4137025"/>
          </a:xfrm>
        </p:spPr>
        <p:txBody>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lvl1pPr>
          </a:lstStyle>
          <a:p>
            <a:r>
              <a:rPr lang="en-IN" dirty="0"/>
              <a:t>Click icon to add a table</a:t>
            </a:r>
          </a:p>
        </p:txBody>
      </p:sp>
    </p:spTree>
    <p:extLst>
      <p:ext uri="{BB962C8B-B14F-4D97-AF65-F5344CB8AC3E}">
        <p14:creationId xmlns:p14="http://schemas.microsoft.com/office/powerpoint/2010/main" val="375438700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ular Data Slide">
    <p:spTree>
      <p:nvGrpSpPr>
        <p:cNvPr id="1" name=""/>
        <p:cNvGrpSpPr/>
        <p:nvPr/>
      </p:nvGrpSpPr>
      <p:grpSpPr>
        <a:xfrm>
          <a:off x="0" y="0"/>
          <a:ext cx="0" cy="0"/>
          <a:chOff x="0" y="0"/>
          <a:chExt cx="0" cy="0"/>
        </a:xfrm>
      </p:grpSpPr>
      <p:grpSp>
        <p:nvGrpSpPr>
          <p:cNvPr id="120" name="Group 119"/>
          <p:cNvGrpSpPr/>
          <p:nvPr userDrawn="1"/>
        </p:nvGrpSpPr>
        <p:grpSpPr>
          <a:xfrm>
            <a:off x="-1" y="596901"/>
            <a:ext cx="9137515" cy="4375150"/>
            <a:chOff x="-1" y="596901"/>
            <a:chExt cx="9137515" cy="4375150"/>
          </a:xfrm>
        </p:grpSpPr>
        <p:grpSp>
          <p:nvGrpSpPr>
            <p:cNvPr id="121" name="Group 119"/>
            <p:cNvGrpSpPr/>
            <p:nvPr userDrawn="1"/>
          </p:nvGrpSpPr>
          <p:grpSpPr>
            <a:xfrm>
              <a:off x="-1" y="596901"/>
              <a:ext cx="9137515" cy="4368770"/>
              <a:chOff x="-1" y="596901"/>
              <a:chExt cx="9137515" cy="4368770"/>
            </a:xfrm>
          </p:grpSpPr>
          <p:cxnSp>
            <p:nvCxnSpPr>
              <p:cNvPr id="182" name="Straight Connector 18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87"/>
            <p:cNvGrpSpPr/>
            <p:nvPr userDrawn="1"/>
          </p:nvGrpSpPr>
          <p:grpSpPr>
            <a:xfrm>
              <a:off x="142570" y="603115"/>
              <a:ext cx="8858313" cy="4368936"/>
              <a:chOff x="142672" y="603115"/>
              <a:chExt cx="8864600" cy="4338536"/>
            </a:xfrm>
          </p:grpSpPr>
          <p:cxnSp>
            <p:nvCxnSpPr>
              <p:cNvPr id="123" name="Straight Connector 12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Tabular Data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8" name="Picture Placeholder 7"/>
          <p:cNvSpPr>
            <a:spLocks noGrp="1"/>
          </p:cNvSpPr>
          <p:nvPr>
            <p:ph type="pic" sz="quarter" idx="10"/>
          </p:nvPr>
        </p:nvSpPr>
        <p:spPr>
          <a:xfrm>
            <a:off x="289325" y="1342417"/>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3" name="Picture Placeholder 7"/>
          <p:cNvSpPr>
            <a:spLocks noGrp="1"/>
          </p:cNvSpPr>
          <p:nvPr>
            <p:ph type="pic" sz="quarter" idx="11"/>
          </p:nvPr>
        </p:nvSpPr>
        <p:spPr>
          <a:xfrm>
            <a:off x="289325" y="2574588"/>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4" name="Picture Placeholder 7"/>
          <p:cNvSpPr>
            <a:spLocks noGrp="1"/>
          </p:cNvSpPr>
          <p:nvPr>
            <p:ph type="pic" sz="quarter" idx="12"/>
          </p:nvPr>
        </p:nvSpPr>
        <p:spPr>
          <a:xfrm>
            <a:off x="289325" y="3806759"/>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0" name="Text Placeholder 9"/>
          <p:cNvSpPr>
            <a:spLocks noGrp="1"/>
          </p:cNvSpPr>
          <p:nvPr>
            <p:ph type="body" sz="quarter" idx="13"/>
          </p:nvPr>
        </p:nvSpPr>
        <p:spPr>
          <a:xfrm>
            <a:off x="308781" y="648511"/>
            <a:ext cx="8526440" cy="343677"/>
          </a:xfrm>
          <a:prstGeom prst="parallelogram">
            <a:avLst/>
          </a:prstGeom>
          <a:solidFill>
            <a:schemeClr val="accent1"/>
          </a:solidFill>
        </p:spPr>
        <p:txBody>
          <a:bodyPr anchor="ctr">
            <a:noAutofit/>
          </a:bodyPr>
          <a:lstStyle>
            <a:lvl1pPr marL="0" indent="0" algn="ctr">
              <a:buFont typeface="Arial" panose="020B0604020202020204" pitchFamily="34" charset="0"/>
              <a:buNone/>
              <a:defRPr sz="1800">
                <a:solidFill>
                  <a:schemeClr val="bg1"/>
                </a:solidFill>
              </a:defRPr>
            </a:lvl1pPr>
          </a:lstStyle>
          <a:p>
            <a:pPr lvl="0"/>
            <a:endParaRPr lang="en-IN" dirty="0"/>
          </a:p>
        </p:txBody>
      </p:sp>
      <p:sp>
        <p:nvSpPr>
          <p:cNvPr id="17" name="Text Placeholder 9"/>
          <p:cNvSpPr>
            <a:spLocks noGrp="1"/>
          </p:cNvSpPr>
          <p:nvPr>
            <p:ph type="body" sz="quarter" idx="14"/>
          </p:nvPr>
        </p:nvSpPr>
        <p:spPr>
          <a:xfrm>
            <a:off x="2821631"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endParaRPr lang="en-IN" dirty="0"/>
          </a:p>
        </p:txBody>
      </p:sp>
      <p:sp>
        <p:nvSpPr>
          <p:cNvPr id="20" name="Text Placeholder 9"/>
          <p:cNvSpPr>
            <a:spLocks noGrp="1"/>
          </p:cNvSpPr>
          <p:nvPr>
            <p:ph type="body" sz="quarter" idx="15"/>
          </p:nvPr>
        </p:nvSpPr>
        <p:spPr>
          <a:xfrm>
            <a:off x="5986362"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endParaRPr lang="en-IN" dirty="0"/>
          </a:p>
        </p:txBody>
      </p:sp>
      <p:sp>
        <p:nvSpPr>
          <p:cNvPr id="12" name="Text Placeholder 11"/>
          <p:cNvSpPr>
            <a:spLocks noGrp="1"/>
          </p:cNvSpPr>
          <p:nvPr>
            <p:ph type="body" sz="quarter" idx="16"/>
          </p:nvPr>
        </p:nvSpPr>
        <p:spPr>
          <a:xfrm>
            <a:off x="2860675" y="1381395"/>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Text Placeholder 11"/>
          <p:cNvSpPr>
            <a:spLocks noGrp="1"/>
          </p:cNvSpPr>
          <p:nvPr>
            <p:ph type="body" sz="quarter" idx="17"/>
          </p:nvPr>
        </p:nvSpPr>
        <p:spPr>
          <a:xfrm>
            <a:off x="6012436" y="1381395"/>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2" name="Text Placeholder 11"/>
          <p:cNvSpPr>
            <a:spLocks noGrp="1"/>
          </p:cNvSpPr>
          <p:nvPr>
            <p:ph type="body" sz="quarter" idx="18"/>
          </p:nvPr>
        </p:nvSpPr>
        <p:spPr>
          <a:xfrm>
            <a:off x="2860675"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Text Placeholder 11"/>
          <p:cNvSpPr>
            <a:spLocks noGrp="1"/>
          </p:cNvSpPr>
          <p:nvPr>
            <p:ph type="body" sz="quarter" idx="19"/>
          </p:nvPr>
        </p:nvSpPr>
        <p:spPr>
          <a:xfrm>
            <a:off x="6012436"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11"/>
          <p:cNvSpPr>
            <a:spLocks noGrp="1"/>
          </p:cNvSpPr>
          <p:nvPr>
            <p:ph type="body" sz="quarter" idx="20"/>
          </p:nvPr>
        </p:nvSpPr>
        <p:spPr>
          <a:xfrm>
            <a:off x="2860675" y="3839250"/>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Text Placeholder 11"/>
          <p:cNvSpPr>
            <a:spLocks noGrp="1"/>
          </p:cNvSpPr>
          <p:nvPr>
            <p:ph type="body" sz="quarter" idx="21"/>
          </p:nvPr>
        </p:nvSpPr>
        <p:spPr>
          <a:xfrm>
            <a:off x="6012436" y="3839250"/>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11"/>
          <p:cNvSpPr>
            <a:spLocks noGrp="1"/>
          </p:cNvSpPr>
          <p:nvPr>
            <p:ph type="body" sz="quarter" idx="22" hasCustomPrompt="1"/>
          </p:nvPr>
        </p:nvSpPr>
        <p:spPr>
          <a:xfrm>
            <a:off x="328134" y="2055779"/>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8" name="Text Placeholder 11"/>
          <p:cNvSpPr>
            <a:spLocks noGrp="1"/>
          </p:cNvSpPr>
          <p:nvPr>
            <p:ph type="body" sz="quarter" idx="23" hasCustomPrompt="1"/>
          </p:nvPr>
        </p:nvSpPr>
        <p:spPr>
          <a:xfrm>
            <a:off x="328134" y="33074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9" name="Text Placeholder 11"/>
          <p:cNvSpPr>
            <a:spLocks noGrp="1"/>
          </p:cNvSpPr>
          <p:nvPr>
            <p:ph type="body" sz="quarter" idx="24" hasCustomPrompt="1"/>
          </p:nvPr>
        </p:nvSpPr>
        <p:spPr>
          <a:xfrm>
            <a:off x="328134" y="45266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138159719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Point Slide 1">
    <p:spTree>
      <p:nvGrpSpPr>
        <p:cNvPr id="1" name=""/>
        <p:cNvGrpSpPr/>
        <p:nvPr/>
      </p:nvGrpSpPr>
      <p:grpSpPr>
        <a:xfrm>
          <a:off x="0" y="0"/>
          <a:ext cx="0" cy="0"/>
          <a:chOff x="0" y="0"/>
          <a:chExt cx="0" cy="0"/>
        </a:xfrm>
      </p:grpSpPr>
      <p:grpSp>
        <p:nvGrpSpPr>
          <p:cNvPr id="120" name="Group 119"/>
          <p:cNvGrpSpPr/>
          <p:nvPr userDrawn="1"/>
        </p:nvGrpSpPr>
        <p:grpSpPr>
          <a:xfrm>
            <a:off x="-1" y="596901"/>
            <a:ext cx="9137515" cy="4375150"/>
            <a:chOff x="-1" y="596901"/>
            <a:chExt cx="9137515" cy="4375150"/>
          </a:xfrm>
        </p:grpSpPr>
        <p:grpSp>
          <p:nvGrpSpPr>
            <p:cNvPr id="121" name="Group 119"/>
            <p:cNvGrpSpPr/>
            <p:nvPr userDrawn="1"/>
          </p:nvGrpSpPr>
          <p:grpSpPr>
            <a:xfrm>
              <a:off x="-1" y="596901"/>
              <a:ext cx="9137515" cy="4368770"/>
              <a:chOff x="-1" y="596901"/>
              <a:chExt cx="9137515" cy="4368770"/>
            </a:xfrm>
          </p:grpSpPr>
          <p:cxnSp>
            <p:nvCxnSpPr>
              <p:cNvPr id="182" name="Straight Connector 18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87"/>
            <p:cNvGrpSpPr/>
            <p:nvPr userDrawn="1"/>
          </p:nvGrpSpPr>
          <p:grpSpPr>
            <a:xfrm>
              <a:off x="142570" y="603115"/>
              <a:ext cx="8858313" cy="4368936"/>
              <a:chOff x="142672" y="603115"/>
              <a:chExt cx="8864600" cy="4338536"/>
            </a:xfrm>
          </p:grpSpPr>
          <p:cxnSp>
            <p:nvCxnSpPr>
              <p:cNvPr id="123" name="Straight Connector 12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Five Points Slide 1</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8" name="Picture Placeholder 7"/>
          <p:cNvSpPr>
            <a:spLocks noGrp="1"/>
          </p:cNvSpPr>
          <p:nvPr>
            <p:ph type="pic" sz="quarter" idx="10"/>
          </p:nvPr>
        </p:nvSpPr>
        <p:spPr>
          <a:xfrm>
            <a:off x="3503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7" name="Text Placeholder 11"/>
          <p:cNvSpPr>
            <a:spLocks noGrp="1"/>
          </p:cNvSpPr>
          <p:nvPr>
            <p:ph type="body" sz="quarter" idx="22" hasCustomPrompt="1"/>
          </p:nvPr>
        </p:nvSpPr>
        <p:spPr>
          <a:xfrm>
            <a:off x="587040"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1" name="Picture Placeholder 7"/>
          <p:cNvSpPr>
            <a:spLocks noGrp="1"/>
          </p:cNvSpPr>
          <p:nvPr>
            <p:ph type="pic" sz="quarter" idx="24"/>
          </p:nvPr>
        </p:nvSpPr>
        <p:spPr>
          <a:xfrm>
            <a:off x="2026704" y="2186944"/>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2" name="Picture Placeholder 7"/>
          <p:cNvSpPr>
            <a:spLocks noGrp="1"/>
          </p:cNvSpPr>
          <p:nvPr>
            <p:ph type="pic" sz="quarter" idx="25"/>
          </p:nvPr>
        </p:nvSpPr>
        <p:spPr>
          <a:xfrm>
            <a:off x="37031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3" name="Picture Placeholder 7"/>
          <p:cNvSpPr>
            <a:spLocks noGrp="1"/>
          </p:cNvSpPr>
          <p:nvPr>
            <p:ph type="pic" sz="quarter" idx="26"/>
          </p:nvPr>
        </p:nvSpPr>
        <p:spPr>
          <a:xfrm>
            <a:off x="5379504" y="2186944"/>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4" name="Picture Placeholder 7"/>
          <p:cNvSpPr>
            <a:spLocks noGrp="1"/>
          </p:cNvSpPr>
          <p:nvPr>
            <p:ph type="pic" sz="quarter" idx="27"/>
          </p:nvPr>
        </p:nvSpPr>
        <p:spPr>
          <a:xfrm>
            <a:off x="70559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5" name="Text Placeholder 11"/>
          <p:cNvSpPr>
            <a:spLocks noGrp="1"/>
          </p:cNvSpPr>
          <p:nvPr>
            <p:ph type="body" sz="quarter" idx="28" hasCustomPrompt="1"/>
          </p:nvPr>
        </p:nvSpPr>
        <p:spPr>
          <a:xfrm>
            <a:off x="2278680"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6" name="Text Placeholder 11"/>
          <p:cNvSpPr>
            <a:spLocks noGrp="1"/>
          </p:cNvSpPr>
          <p:nvPr>
            <p:ph type="body" sz="quarter" idx="29" hasCustomPrompt="1"/>
          </p:nvPr>
        </p:nvSpPr>
        <p:spPr>
          <a:xfrm>
            <a:off x="396146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7" name="Text Placeholder 11"/>
          <p:cNvSpPr>
            <a:spLocks noGrp="1"/>
          </p:cNvSpPr>
          <p:nvPr>
            <p:ph type="body" sz="quarter" idx="30" hasCustomPrompt="1"/>
          </p:nvPr>
        </p:nvSpPr>
        <p:spPr>
          <a:xfrm>
            <a:off x="5653101"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8" name="Text Placeholder 11"/>
          <p:cNvSpPr>
            <a:spLocks noGrp="1"/>
          </p:cNvSpPr>
          <p:nvPr>
            <p:ph type="body" sz="quarter" idx="31" hasCustomPrompt="1"/>
          </p:nvPr>
        </p:nvSpPr>
        <p:spPr>
          <a:xfrm>
            <a:off x="732188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335242015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Points Slide 2">
    <p:spTree>
      <p:nvGrpSpPr>
        <p:cNvPr id="1" name=""/>
        <p:cNvGrpSpPr/>
        <p:nvPr/>
      </p:nvGrpSpPr>
      <p:grpSpPr>
        <a:xfrm>
          <a:off x="0" y="0"/>
          <a:ext cx="0" cy="0"/>
          <a:chOff x="0" y="0"/>
          <a:chExt cx="0" cy="0"/>
        </a:xfrm>
      </p:grpSpPr>
      <p:grpSp>
        <p:nvGrpSpPr>
          <p:cNvPr id="211" name="Group 210"/>
          <p:cNvGrpSpPr/>
          <p:nvPr userDrawn="1"/>
        </p:nvGrpSpPr>
        <p:grpSpPr>
          <a:xfrm>
            <a:off x="-1" y="596901"/>
            <a:ext cx="9137515" cy="4375150"/>
            <a:chOff x="-1" y="596901"/>
            <a:chExt cx="9137515" cy="4375150"/>
          </a:xfrm>
        </p:grpSpPr>
        <p:grpSp>
          <p:nvGrpSpPr>
            <p:cNvPr id="120" name="Group 119"/>
            <p:cNvGrpSpPr/>
            <p:nvPr userDrawn="1"/>
          </p:nvGrpSpPr>
          <p:grpSpPr>
            <a:xfrm>
              <a:off x="-1" y="596901"/>
              <a:ext cx="9137515" cy="4368770"/>
              <a:chOff x="-1" y="596901"/>
              <a:chExt cx="9137515" cy="4368770"/>
            </a:xfrm>
          </p:grpSpPr>
          <p:cxnSp>
            <p:nvCxnSpPr>
              <p:cNvPr id="121" name="Straight Connector 120"/>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51" name="Group 87"/>
            <p:cNvGrpSpPr/>
            <p:nvPr userDrawn="1"/>
          </p:nvGrpSpPr>
          <p:grpSpPr>
            <a:xfrm>
              <a:off x="142570" y="603115"/>
              <a:ext cx="8858313" cy="4368936"/>
              <a:chOff x="142672" y="603115"/>
              <a:chExt cx="8864600" cy="4338536"/>
            </a:xfrm>
          </p:grpSpPr>
          <p:cxnSp>
            <p:nvCxnSpPr>
              <p:cNvPr id="152" name="Straight Connector 151"/>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Five Points Slide 2</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8" name="Picture Placeholder 7"/>
          <p:cNvSpPr>
            <a:spLocks noGrp="1"/>
          </p:cNvSpPr>
          <p:nvPr>
            <p:ph type="pic" sz="quarter" idx="10"/>
          </p:nvPr>
        </p:nvSpPr>
        <p:spPr>
          <a:xfrm>
            <a:off x="223538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7" name="Text Placeholder 11"/>
          <p:cNvSpPr>
            <a:spLocks noGrp="1"/>
          </p:cNvSpPr>
          <p:nvPr>
            <p:ph type="body" sz="quarter" idx="22" hasCustomPrompt="1"/>
          </p:nvPr>
        </p:nvSpPr>
        <p:spPr>
          <a:xfrm>
            <a:off x="233085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1" name="Picture Placeholder 7"/>
          <p:cNvSpPr>
            <a:spLocks noGrp="1"/>
          </p:cNvSpPr>
          <p:nvPr>
            <p:ph type="pic" sz="quarter" idx="24"/>
          </p:nvPr>
        </p:nvSpPr>
        <p:spPr>
          <a:xfrm>
            <a:off x="302405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0" name="Picture Placeholder 7"/>
          <p:cNvSpPr>
            <a:spLocks noGrp="1"/>
          </p:cNvSpPr>
          <p:nvPr>
            <p:ph type="pic" sz="quarter" idx="29"/>
          </p:nvPr>
        </p:nvSpPr>
        <p:spPr>
          <a:xfrm>
            <a:off x="381272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1" name="Picture Placeholder 7"/>
          <p:cNvSpPr>
            <a:spLocks noGrp="1"/>
          </p:cNvSpPr>
          <p:nvPr>
            <p:ph type="pic" sz="quarter" idx="30"/>
          </p:nvPr>
        </p:nvSpPr>
        <p:spPr>
          <a:xfrm>
            <a:off x="460139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2" name="Picture Placeholder 7"/>
          <p:cNvSpPr>
            <a:spLocks noGrp="1"/>
          </p:cNvSpPr>
          <p:nvPr>
            <p:ph type="pic" sz="quarter" idx="31"/>
          </p:nvPr>
        </p:nvSpPr>
        <p:spPr>
          <a:xfrm>
            <a:off x="539006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9" name="Text Placeholder 11"/>
          <p:cNvSpPr>
            <a:spLocks noGrp="1"/>
          </p:cNvSpPr>
          <p:nvPr>
            <p:ph type="body" sz="quarter" idx="36" hasCustomPrompt="1"/>
          </p:nvPr>
        </p:nvSpPr>
        <p:spPr>
          <a:xfrm>
            <a:off x="390819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0" name="Text Placeholder 11"/>
          <p:cNvSpPr>
            <a:spLocks noGrp="1"/>
          </p:cNvSpPr>
          <p:nvPr>
            <p:ph type="body" sz="quarter" idx="37" hasCustomPrompt="1"/>
          </p:nvPr>
        </p:nvSpPr>
        <p:spPr>
          <a:xfrm>
            <a:off x="548553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1" name="Text Placeholder 11"/>
          <p:cNvSpPr>
            <a:spLocks noGrp="1"/>
          </p:cNvSpPr>
          <p:nvPr>
            <p:ph type="body" sz="quarter" idx="40" hasCustomPrompt="1"/>
          </p:nvPr>
        </p:nvSpPr>
        <p:spPr>
          <a:xfrm>
            <a:off x="3123333"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2" name="Text Placeholder 11"/>
          <p:cNvSpPr>
            <a:spLocks noGrp="1"/>
          </p:cNvSpPr>
          <p:nvPr>
            <p:ph type="body" sz="quarter" idx="41" hasCustomPrompt="1"/>
          </p:nvPr>
        </p:nvSpPr>
        <p:spPr>
          <a:xfrm>
            <a:off x="4700673"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33940993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eps Slide">
    <p:spTree>
      <p:nvGrpSpPr>
        <p:cNvPr id="1" name=""/>
        <p:cNvGrpSpPr/>
        <p:nvPr/>
      </p:nvGrpSpPr>
      <p:grpSpPr>
        <a:xfrm>
          <a:off x="0" y="0"/>
          <a:ext cx="0" cy="0"/>
          <a:chOff x="0" y="0"/>
          <a:chExt cx="0" cy="0"/>
        </a:xfrm>
      </p:grpSpPr>
      <p:grpSp>
        <p:nvGrpSpPr>
          <p:cNvPr id="17" name="Group 16"/>
          <p:cNvGrpSpPr/>
          <p:nvPr userDrawn="1"/>
        </p:nvGrpSpPr>
        <p:grpSpPr>
          <a:xfrm>
            <a:off x="-1" y="596900"/>
            <a:ext cx="9137515" cy="4344751"/>
            <a:chOff x="0" y="596900"/>
            <a:chExt cx="9144000" cy="4344751"/>
          </a:xfrm>
        </p:grpSpPr>
        <p:grpSp>
          <p:nvGrpSpPr>
            <p:cNvPr id="20" name="Group 87"/>
            <p:cNvGrpSpPr/>
            <p:nvPr userDrawn="1"/>
          </p:nvGrpSpPr>
          <p:grpSpPr>
            <a:xfrm>
              <a:off x="142672" y="603115"/>
              <a:ext cx="8864600" cy="4338536"/>
              <a:chOff x="142672" y="603115"/>
              <a:chExt cx="8864600" cy="4338536"/>
            </a:xfrm>
          </p:grpSpPr>
          <p:cxnSp>
            <p:nvCxnSpPr>
              <p:cNvPr id="59" name="Straight Connector 5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userDrawn="1"/>
          </p:nvCxnSpPr>
          <p:spPr>
            <a:xfrm rot="5400000">
              <a:off x="4572000" y="-397510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382226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366942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351658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336374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321091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305807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290523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275239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259955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244672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229388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214104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198820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rot="5400000">
              <a:off x="4572000" y="-183536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rot="5400000">
              <a:off x="4572000" y="-168253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rot="5400000">
              <a:off x="4572000" y="-152969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rot="5400000">
              <a:off x="4572000" y="-137685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rot="5400000">
              <a:off x="4572000" y="-122401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rot="5400000">
              <a:off x="4572000" y="-107117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rot="5400000">
              <a:off x="4572000" y="-91834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rot="5400000">
              <a:off x="4572000" y="-76550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rot="5400000">
              <a:off x="4572000" y="-61266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rot="5400000">
              <a:off x="4572000" y="-45982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5400000">
              <a:off x="4572000" y="-30698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5400000">
              <a:off x="4572000" y="-15415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5400000">
              <a:off x="4572000" y="-131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5400000">
              <a:off x="4572000" y="15152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5400000">
              <a:off x="4572000" y="30436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Steps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8" name="Picture Placeholder 7"/>
          <p:cNvSpPr>
            <a:spLocks noGrp="1"/>
          </p:cNvSpPr>
          <p:nvPr>
            <p:ph type="pic" sz="quarter" idx="10"/>
          </p:nvPr>
        </p:nvSpPr>
        <p:spPr>
          <a:xfrm>
            <a:off x="255440" y="1813709"/>
            <a:ext cx="3353390" cy="1546715"/>
          </a:xfrm>
          <a:prstGeom prst="homePlate">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1" name="Picture Placeholder 7"/>
          <p:cNvSpPr>
            <a:spLocks noGrp="1"/>
          </p:cNvSpPr>
          <p:nvPr>
            <p:ph type="pic" sz="quarter" idx="24"/>
          </p:nvPr>
        </p:nvSpPr>
        <p:spPr>
          <a:xfrm>
            <a:off x="2915467" y="1813710"/>
            <a:ext cx="3353386" cy="1546710"/>
          </a:xfrm>
          <a:prstGeom prst="chevron">
            <a:avLst/>
          </a:prstGeom>
          <a:solidFill>
            <a:schemeClr val="accent1"/>
          </a:solidFill>
        </p:spPr>
        <p:txBody>
          <a:bodyPr anchor="ctr">
            <a:normAutofit/>
          </a:bodyPr>
          <a:lstStyle>
            <a:lvl1pPr marL="0" indent="0" algn="ctr">
              <a:buNone/>
              <a:defRPr sz="1600">
                <a:solidFill>
                  <a:schemeClr val="bg1"/>
                </a:solidFill>
              </a:defRPr>
            </a:lvl1pPr>
          </a:lstStyle>
          <a:p>
            <a:endParaRPr lang="en-IN" dirty="0"/>
          </a:p>
        </p:txBody>
      </p:sp>
      <p:sp>
        <p:nvSpPr>
          <p:cNvPr id="22" name="Picture Placeholder 7"/>
          <p:cNvSpPr>
            <a:spLocks noGrp="1"/>
          </p:cNvSpPr>
          <p:nvPr>
            <p:ph type="pic" sz="quarter" idx="31"/>
          </p:nvPr>
        </p:nvSpPr>
        <p:spPr>
          <a:xfrm>
            <a:off x="5575490" y="1813709"/>
            <a:ext cx="3353390" cy="1546715"/>
          </a:xfrm>
          <a:prstGeom prst="chevr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9" name="Text Placeholder 11"/>
          <p:cNvSpPr>
            <a:spLocks noGrp="1"/>
          </p:cNvSpPr>
          <p:nvPr>
            <p:ph type="body" sz="quarter" idx="36" hasCustomPrompt="1"/>
          </p:nvPr>
        </p:nvSpPr>
        <p:spPr>
          <a:xfrm>
            <a:off x="3940778" y="35737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1" name="Text Placeholder 11"/>
          <p:cNvSpPr>
            <a:spLocks noGrp="1"/>
          </p:cNvSpPr>
          <p:nvPr>
            <p:ph type="body" sz="quarter" idx="40" hasCustomPrompt="1"/>
          </p:nvPr>
        </p:nvSpPr>
        <p:spPr>
          <a:xfrm>
            <a:off x="104307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2" name="Text Placeholder 11"/>
          <p:cNvSpPr>
            <a:spLocks noGrp="1"/>
          </p:cNvSpPr>
          <p:nvPr>
            <p:ph type="body" sz="quarter" idx="41" hasCustomPrompt="1"/>
          </p:nvPr>
        </p:nvSpPr>
        <p:spPr>
          <a:xfrm>
            <a:off x="651423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4" name="Text Placeholder 11"/>
          <p:cNvSpPr>
            <a:spLocks noGrp="1"/>
          </p:cNvSpPr>
          <p:nvPr>
            <p:ph type="body" sz="quarter" idx="42" hasCustomPrompt="1"/>
          </p:nvPr>
        </p:nvSpPr>
        <p:spPr>
          <a:xfrm>
            <a:off x="752346"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5" name="Text Placeholder 11"/>
          <p:cNvSpPr>
            <a:spLocks noGrp="1"/>
          </p:cNvSpPr>
          <p:nvPr>
            <p:ph type="body" sz="quarter" idx="43" hasCustomPrompt="1"/>
          </p:nvPr>
        </p:nvSpPr>
        <p:spPr>
          <a:xfrm>
            <a:off x="370339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8" name="Text Placeholder 11"/>
          <p:cNvSpPr>
            <a:spLocks noGrp="1"/>
          </p:cNvSpPr>
          <p:nvPr>
            <p:ph type="body" sz="quarter" idx="44" hasCustomPrompt="1"/>
          </p:nvPr>
        </p:nvSpPr>
        <p:spPr>
          <a:xfrm>
            <a:off x="635515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42573560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grpSp>
        <p:nvGrpSpPr>
          <p:cNvPr id="34" name="Group 33"/>
          <p:cNvGrpSpPr/>
          <p:nvPr userDrawn="1"/>
        </p:nvGrpSpPr>
        <p:grpSpPr>
          <a:xfrm>
            <a:off x="-1" y="0"/>
            <a:ext cx="9137515" cy="4914900"/>
            <a:chOff x="-1" y="0"/>
            <a:chExt cx="9137515" cy="4914900"/>
          </a:xfrm>
        </p:grpSpPr>
        <p:grpSp>
          <p:nvGrpSpPr>
            <p:cNvPr id="35" name="Group 87"/>
            <p:cNvGrpSpPr/>
            <p:nvPr userDrawn="1"/>
          </p:nvGrpSpPr>
          <p:grpSpPr>
            <a:xfrm>
              <a:off x="142570" y="6214"/>
              <a:ext cx="8858313" cy="4908686"/>
              <a:chOff x="142672" y="603115"/>
              <a:chExt cx="8864600" cy="4338536"/>
            </a:xfrm>
          </p:grpSpPr>
          <p:cxnSp>
            <p:nvCxnSpPr>
              <p:cNvPr id="70" name="Straight Connector 69"/>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254"/>
            <p:cNvGrpSpPr/>
            <p:nvPr userDrawn="1"/>
          </p:nvGrpSpPr>
          <p:grpSpPr>
            <a:xfrm>
              <a:off x="-1" y="0"/>
              <a:ext cx="9137515" cy="4896684"/>
              <a:chOff x="-4568761" y="0"/>
              <a:chExt cx="13706276" cy="4896684"/>
            </a:xfrm>
          </p:grpSpPr>
          <p:cxnSp>
            <p:nvCxnSpPr>
              <p:cNvPr id="37" name="Straight Connector 36"/>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1476355" y="992954"/>
            <a:ext cx="2646065" cy="994172"/>
          </a:xfrm>
          <a:prstGeom prst="rect">
            <a:avLst/>
          </a:prstGeom>
        </p:spPr>
        <p:txBody>
          <a:bodyPr/>
          <a:lstStyle>
            <a:lvl1pPr algn="ctr">
              <a:defRPr sz="3200"/>
            </a:lvl1pPr>
          </a:lstStyle>
          <a:p>
            <a:r>
              <a:rPr lang="en-US" dirty="0"/>
              <a:t>Thank you.</a:t>
            </a:r>
            <a:endParaRPr lang="en-IN" dirty="0"/>
          </a:p>
        </p:txBody>
      </p:sp>
      <p:sp>
        <p:nvSpPr>
          <p:cNvPr id="17" name="Freeform 17"/>
          <p:cNvSpPr>
            <a:spLocks/>
          </p:cNvSpPr>
          <p:nvPr userDrawn="1"/>
        </p:nvSpPr>
        <p:spPr bwMode="auto">
          <a:xfrm>
            <a:off x="0"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grpSp>
        <p:nvGrpSpPr>
          <p:cNvPr id="18" name="Group 5"/>
          <p:cNvGrpSpPr>
            <a:grpSpLocks noChangeAspect="1"/>
          </p:cNvGrpSpPr>
          <p:nvPr userDrawn="1"/>
        </p:nvGrpSpPr>
        <p:grpSpPr bwMode="auto">
          <a:xfrm>
            <a:off x="112965" y="2789528"/>
            <a:ext cx="1944000" cy="291868"/>
            <a:chOff x="119" y="2341"/>
            <a:chExt cx="1805" cy="271"/>
          </a:xfrm>
        </p:grpSpPr>
        <p:sp>
          <p:nvSpPr>
            <p:cNvPr id="19" name="Freeform 6"/>
            <p:cNvSpPr>
              <a:spLocks noEditPoints="1"/>
            </p:cNvSpPr>
            <p:nvPr userDrawn="1"/>
          </p:nvSpPr>
          <p:spPr bwMode="auto">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0" name="Freeform 7"/>
            <p:cNvSpPr>
              <a:spLocks noEditPoints="1"/>
            </p:cNvSpPr>
            <p:nvPr userDrawn="1"/>
          </p:nvSpPr>
          <p:spPr bwMode="auto">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grpSp>
      <p:sp>
        <p:nvSpPr>
          <p:cNvPr id="23" name="Text Placeholder 1030"/>
          <p:cNvSpPr>
            <a:spLocks noGrp="1"/>
          </p:cNvSpPr>
          <p:nvPr>
            <p:ph type="body" sz="quarter" idx="10" hasCustomPrompt="1"/>
          </p:nvPr>
        </p:nvSpPr>
        <p:spPr>
          <a:xfrm>
            <a:off x="299349"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Name</a:t>
            </a:r>
            <a:endParaRPr lang="en-IN" dirty="0"/>
          </a:p>
        </p:txBody>
      </p:sp>
      <p:sp>
        <p:nvSpPr>
          <p:cNvPr id="24" name="Text Placeholder 1030"/>
          <p:cNvSpPr>
            <a:spLocks noGrp="1"/>
          </p:cNvSpPr>
          <p:nvPr>
            <p:ph type="body" sz="quarter" idx="11" hasCustomPrompt="1"/>
          </p:nvPr>
        </p:nvSpPr>
        <p:spPr>
          <a:xfrm>
            <a:off x="299349"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Designation </a:t>
            </a:r>
            <a:endParaRPr lang="en-IN" dirty="0"/>
          </a:p>
        </p:txBody>
      </p:sp>
      <p:sp>
        <p:nvSpPr>
          <p:cNvPr id="26" name="Parallelogram 25"/>
          <p:cNvSpPr/>
          <p:nvPr userDrawn="1"/>
        </p:nvSpPr>
        <p:spPr>
          <a:xfrm>
            <a:off x="4317589" y="2638"/>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8" name="Picture Placeholder 3"/>
          <p:cNvSpPr>
            <a:spLocks noGrp="1"/>
          </p:cNvSpPr>
          <p:nvPr>
            <p:ph type="pic" sz="quarter" idx="14" hasCustomPrompt="1"/>
          </p:nvPr>
        </p:nvSpPr>
        <p:spPr>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468000" bIns="0" anchor="ctr">
            <a:noAutofit/>
          </a:bodyPr>
          <a:lstStyle>
            <a:lvl1pPr marL="0" indent="0" algn="r">
              <a:buFont typeface="Arial" panose="020B0604020202020204" pitchFamily="34" charset="0"/>
              <a:buNone/>
              <a:defRPr lang="en-IN" sz="1400" i="1" dirty="0"/>
            </a:lvl1pPr>
          </a:lstStyle>
          <a:p>
            <a:r>
              <a:rPr lang="en-IN" dirty="0"/>
              <a:t>Click icon to add image</a:t>
            </a:r>
          </a:p>
        </p:txBody>
      </p:sp>
      <p:grpSp>
        <p:nvGrpSpPr>
          <p:cNvPr id="25" name="Group 24"/>
          <p:cNvGrpSpPr/>
          <p:nvPr userDrawn="1"/>
        </p:nvGrpSpPr>
        <p:grpSpPr>
          <a:xfrm>
            <a:off x="787275" y="755329"/>
            <a:ext cx="799280" cy="844787"/>
            <a:chOff x="-3330575" y="3005138"/>
            <a:chExt cx="1533526" cy="1620837"/>
          </a:xfrm>
          <a:solidFill>
            <a:schemeClr val="accent1"/>
          </a:solidFill>
        </p:grpSpPr>
        <p:sp>
          <p:nvSpPr>
            <p:cNvPr id="27"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9"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30" name="Group 29"/>
          <p:cNvGrpSpPr/>
          <p:nvPr userDrawn="1"/>
        </p:nvGrpSpPr>
        <p:grpSpPr>
          <a:xfrm>
            <a:off x="4059220" y="1649549"/>
            <a:ext cx="747544" cy="809246"/>
            <a:chOff x="2301081" y="6662108"/>
            <a:chExt cx="1500188" cy="1624012"/>
          </a:xfrm>
          <a:solidFill>
            <a:schemeClr val="accent1"/>
          </a:solidFill>
        </p:grpSpPr>
        <p:sp>
          <p:nvSpPr>
            <p:cNvPr id="31"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32"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33"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Tree>
    <p:extLst>
      <p:ext uri="{BB962C8B-B14F-4D97-AF65-F5344CB8AC3E}">
        <p14:creationId xmlns:p14="http://schemas.microsoft.com/office/powerpoint/2010/main" val="11530410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rganization Chart ">
    <p:spTree>
      <p:nvGrpSpPr>
        <p:cNvPr id="1" name=""/>
        <p:cNvGrpSpPr/>
        <p:nvPr/>
      </p:nvGrpSpPr>
      <p:grpSpPr>
        <a:xfrm>
          <a:off x="0" y="0"/>
          <a:ext cx="0" cy="0"/>
          <a:chOff x="0" y="0"/>
          <a:chExt cx="0" cy="0"/>
        </a:xfrm>
      </p:grpSpPr>
      <p:grpSp>
        <p:nvGrpSpPr>
          <p:cNvPr id="2" name="Group 100"/>
          <p:cNvGrpSpPr/>
          <p:nvPr userDrawn="1"/>
        </p:nvGrpSpPr>
        <p:grpSpPr>
          <a:xfrm>
            <a:off x="-1" y="596901"/>
            <a:ext cx="9137515" cy="4368770"/>
            <a:chOff x="-1" y="596901"/>
            <a:chExt cx="9137515" cy="4368770"/>
          </a:xfrm>
        </p:grpSpPr>
        <p:cxnSp>
          <p:nvCxnSpPr>
            <p:cNvPr id="112" name="Straight Connector 11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87"/>
          <p:cNvGrpSpPr/>
          <p:nvPr userDrawn="1"/>
        </p:nvGrpSpPr>
        <p:grpSpPr>
          <a:xfrm>
            <a:off x="142570" y="603115"/>
            <a:ext cx="8858313" cy="4368936"/>
            <a:chOff x="142672" y="603115"/>
            <a:chExt cx="8864600" cy="4338536"/>
          </a:xfrm>
        </p:grpSpPr>
        <p:cxnSp>
          <p:nvCxnSpPr>
            <p:cNvPr id="141" name="Straight Connector 140"/>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userDrawn="1">
            <p:ph type="title" hasCustomPrompt="1"/>
          </p:nvPr>
        </p:nvSpPr>
        <p:spPr>
          <a:xfrm>
            <a:off x="304800" y="1"/>
            <a:ext cx="8534400" cy="505365"/>
          </a:xfrm>
        </p:spPr>
        <p:txBody>
          <a:bodyPr anchor="b">
            <a:normAutofit/>
          </a:bodyPr>
          <a:lstStyle>
            <a:lvl1pPr>
              <a:defRPr sz="2397" baseline="0">
                <a:latin typeface="Calibri" charset="0"/>
                <a:ea typeface="Calibri" charset="0"/>
                <a:cs typeface="Calibri" charset="0"/>
              </a:defRPr>
            </a:lvl1pPr>
          </a:lstStyle>
          <a:p>
            <a:r>
              <a:rPr lang="en-US" dirty="0"/>
              <a:t>Organization Chart </a:t>
            </a:r>
          </a:p>
        </p:txBody>
      </p:sp>
      <p:grpSp>
        <p:nvGrpSpPr>
          <p:cNvPr id="4"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rgbClr val="FFFFFF"/>
                </a:solidFill>
              </a:endParaRPr>
            </a:p>
          </p:txBody>
        </p:sp>
      </p:grpSp>
      <p:sp>
        <p:nvSpPr>
          <p:cNvPr id="103" name="Picture Placeholder 102"/>
          <p:cNvSpPr>
            <a:spLocks noGrp="1"/>
          </p:cNvSpPr>
          <p:nvPr>
            <p:ph type="pic" sz="quarter" idx="10"/>
          </p:nvPr>
        </p:nvSpPr>
        <p:spPr>
          <a:xfrm>
            <a:off x="373381"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0" name="Text Placeholder 199"/>
          <p:cNvSpPr>
            <a:spLocks noGrp="1"/>
          </p:cNvSpPr>
          <p:nvPr>
            <p:ph type="body" sz="quarter" idx="16" hasCustomPrompt="1"/>
          </p:nvPr>
        </p:nvSpPr>
        <p:spPr>
          <a:xfrm>
            <a:off x="152401"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02" name="Text Placeholder 199"/>
          <p:cNvSpPr>
            <a:spLocks noGrp="1"/>
          </p:cNvSpPr>
          <p:nvPr>
            <p:ph type="body" sz="quarter" idx="17" hasCustomPrompt="1"/>
          </p:nvPr>
        </p:nvSpPr>
        <p:spPr>
          <a:xfrm>
            <a:off x="152401"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109" name="Picture Placeholder 102"/>
          <p:cNvSpPr>
            <a:spLocks noGrp="1"/>
          </p:cNvSpPr>
          <p:nvPr>
            <p:ph type="pic" sz="quarter" idx="18"/>
          </p:nvPr>
        </p:nvSpPr>
        <p:spPr>
          <a:xfrm>
            <a:off x="1891285"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110" name="Text Placeholder 199"/>
          <p:cNvSpPr>
            <a:spLocks noGrp="1"/>
          </p:cNvSpPr>
          <p:nvPr>
            <p:ph type="body" sz="quarter" idx="19" hasCustomPrompt="1"/>
          </p:nvPr>
        </p:nvSpPr>
        <p:spPr>
          <a:xfrm>
            <a:off x="1670305"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111" name="Text Placeholder 199"/>
          <p:cNvSpPr>
            <a:spLocks noGrp="1"/>
          </p:cNvSpPr>
          <p:nvPr>
            <p:ph type="body" sz="quarter" idx="20" hasCustomPrompt="1"/>
          </p:nvPr>
        </p:nvSpPr>
        <p:spPr>
          <a:xfrm>
            <a:off x="1670305"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1" name="Picture Placeholder 102"/>
          <p:cNvSpPr>
            <a:spLocks noGrp="1"/>
          </p:cNvSpPr>
          <p:nvPr>
            <p:ph type="pic" sz="quarter" idx="21"/>
          </p:nvPr>
        </p:nvSpPr>
        <p:spPr>
          <a:xfrm>
            <a:off x="3409189"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7" name="Text Placeholder 199"/>
          <p:cNvSpPr>
            <a:spLocks noGrp="1"/>
          </p:cNvSpPr>
          <p:nvPr>
            <p:ph type="body" sz="quarter" idx="22" hasCustomPrompt="1"/>
          </p:nvPr>
        </p:nvSpPr>
        <p:spPr>
          <a:xfrm>
            <a:off x="3188209"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08" name="Text Placeholder 199"/>
          <p:cNvSpPr>
            <a:spLocks noGrp="1"/>
          </p:cNvSpPr>
          <p:nvPr>
            <p:ph type="body" sz="quarter" idx="23" hasCustomPrompt="1"/>
          </p:nvPr>
        </p:nvSpPr>
        <p:spPr>
          <a:xfrm>
            <a:off x="3188209"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9" name="Picture Placeholder 102"/>
          <p:cNvSpPr>
            <a:spLocks noGrp="1"/>
          </p:cNvSpPr>
          <p:nvPr>
            <p:ph type="pic" sz="quarter" idx="24"/>
          </p:nvPr>
        </p:nvSpPr>
        <p:spPr>
          <a:xfrm>
            <a:off x="4927093"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0" name="Text Placeholder 199"/>
          <p:cNvSpPr>
            <a:spLocks noGrp="1"/>
          </p:cNvSpPr>
          <p:nvPr>
            <p:ph type="body" sz="quarter" idx="25" hasCustomPrompt="1"/>
          </p:nvPr>
        </p:nvSpPr>
        <p:spPr>
          <a:xfrm>
            <a:off x="4706113"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1" name="Text Placeholder 199"/>
          <p:cNvSpPr>
            <a:spLocks noGrp="1"/>
          </p:cNvSpPr>
          <p:nvPr>
            <p:ph type="body" sz="quarter" idx="26" hasCustomPrompt="1"/>
          </p:nvPr>
        </p:nvSpPr>
        <p:spPr>
          <a:xfrm>
            <a:off x="4706113"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2" name="Picture Placeholder 102"/>
          <p:cNvSpPr>
            <a:spLocks noGrp="1"/>
          </p:cNvSpPr>
          <p:nvPr>
            <p:ph type="pic" sz="quarter" idx="27"/>
          </p:nvPr>
        </p:nvSpPr>
        <p:spPr>
          <a:xfrm>
            <a:off x="6444997"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3" name="Text Placeholder 199"/>
          <p:cNvSpPr>
            <a:spLocks noGrp="1"/>
          </p:cNvSpPr>
          <p:nvPr>
            <p:ph type="body" sz="quarter" idx="28" hasCustomPrompt="1"/>
          </p:nvPr>
        </p:nvSpPr>
        <p:spPr>
          <a:xfrm>
            <a:off x="6224017"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4" name="Text Placeholder 199"/>
          <p:cNvSpPr>
            <a:spLocks noGrp="1"/>
          </p:cNvSpPr>
          <p:nvPr>
            <p:ph type="body" sz="quarter" idx="29" hasCustomPrompt="1"/>
          </p:nvPr>
        </p:nvSpPr>
        <p:spPr>
          <a:xfrm>
            <a:off x="6224017"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5" name="Picture Placeholder 102"/>
          <p:cNvSpPr>
            <a:spLocks noGrp="1"/>
          </p:cNvSpPr>
          <p:nvPr>
            <p:ph type="pic" sz="quarter" idx="30"/>
          </p:nvPr>
        </p:nvSpPr>
        <p:spPr>
          <a:xfrm>
            <a:off x="7962901" y="269747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6" name="Text Placeholder 199"/>
          <p:cNvSpPr>
            <a:spLocks noGrp="1"/>
          </p:cNvSpPr>
          <p:nvPr>
            <p:ph type="body" sz="quarter" idx="31" hasCustomPrompt="1"/>
          </p:nvPr>
        </p:nvSpPr>
        <p:spPr>
          <a:xfrm>
            <a:off x="7741921"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7" name="Text Placeholder 199"/>
          <p:cNvSpPr>
            <a:spLocks noGrp="1"/>
          </p:cNvSpPr>
          <p:nvPr>
            <p:ph type="body" sz="quarter" idx="32" hasCustomPrompt="1"/>
          </p:nvPr>
        </p:nvSpPr>
        <p:spPr>
          <a:xfrm>
            <a:off x="7741921"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8" name="Picture Placeholder 102"/>
          <p:cNvSpPr>
            <a:spLocks noGrp="1"/>
          </p:cNvSpPr>
          <p:nvPr>
            <p:ph type="pic" sz="quarter" idx="33"/>
          </p:nvPr>
        </p:nvSpPr>
        <p:spPr>
          <a:xfrm>
            <a:off x="4247389" y="739139"/>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9" name="Text Placeholder 199"/>
          <p:cNvSpPr>
            <a:spLocks noGrp="1"/>
          </p:cNvSpPr>
          <p:nvPr>
            <p:ph type="body" sz="quarter" idx="34" hasCustomPrompt="1"/>
          </p:nvPr>
        </p:nvSpPr>
        <p:spPr>
          <a:xfrm>
            <a:off x="4026409" y="152431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20" name="Text Placeholder 199"/>
          <p:cNvSpPr>
            <a:spLocks noGrp="1"/>
          </p:cNvSpPr>
          <p:nvPr>
            <p:ph type="body" sz="quarter" idx="35" hasCustomPrompt="1"/>
          </p:nvPr>
        </p:nvSpPr>
        <p:spPr>
          <a:xfrm>
            <a:off x="4026409" y="182149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cxnSp>
        <p:nvCxnSpPr>
          <p:cNvPr id="222" name="Elbow Connector 221"/>
          <p:cNvCxnSpPr>
            <a:stCxn id="220" idx="2"/>
            <a:endCxn id="103" idx="0"/>
          </p:cNvCxnSpPr>
          <p:nvPr userDrawn="1"/>
        </p:nvCxnSpPr>
        <p:spPr>
          <a:xfrm rot="5400000">
            <a:off x="2401826" y="448056"/>
            <a:ext cx="647698" cy="38511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4" name="Elbow Connector 223"/>
          <p:cNvCxnSpPr>
            <a:stCxn id="220" idx="2"/>
            <a:endCxn id="215" idx="1"/>
          </p:cNvCxnSpPr>
          <p:nvPr userDrawn="1"/>
        </p:nvCxnSpPr>
        <p:spPr>
          <a:xfrm rot="16200000" flipH="1">
            <a:off x="6225748" y="475281"/>
            <a:ext cx="647698" cy="37966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6" name="Elbow Connector 225"/>
          <p:cNvCxnSpPr>
            <a:stCxn id="220" idx="2"/>
            <a:endCxn id="109" idx="1"/>
          </p:cNvCxnSpPr>
          <p:nvPr userDrawn="1"/>
        </p:nvCxnSpPr>
        <p:spPr>
          <a:xfrm rot="5400000">
            <a:off x="3189941" y="1236171"/>
            <a:ext cx="647698" cy="22749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8" name="Elbow Connector 227"/>
          <p:cNvCxnSpPr>
            <a:stCxn id="220" idx="2"/>
            <a:endCxn id="212" idx="1"/>
          </p:cNvCxnSpPr>
          <p:nvPr userDrawn="1"/>
        </p:nvCxnSpPr>
        <p:spPr>
          <a:xfrm rot="16200000" flipH="1">
            <a:off x="5466796" y="1234233"/>
            <a:ext cx="647698" cy="227879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0" idx="2"/>
            <a:endCxn id="201" idx="1"/>
          </p:cNvCxnSpPr>
          <p:nvPr userDrawn="1"/>
        </p:nvCxnSpPr>
        <p:spPr>
          <a:xfrm rot="5400000">
            <a:off x="3948893" y="1995123"/>
            <a:ext cx="647698" cy="7570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2" name="Elbow Connector 231"/>
          <p:cNvCxnSpPr>
            <a:stCxn id="220" idx="2"/>
            <a:endCxn id="209" idx="1"/>
          </p:cNvCxnSpPr>
          <p:nvPr userDrawn="1"/>
        </p:nvCxnSpPr>
        <p:spPr>
          <a:xfrm rot="16200000" flipH="1">
            <a:off x="4707844" y="1993185"/>
            <a:ext cx="647698" cy="7608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81071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mp;T Technology Team">
    <p:spTree>
      <p:nvGrpSpPr>
        <p:cNvPr id="1" name=""/>
        <p:cNvGrpSpPr/>
        <p:nvPr/>
      </p:nvGrpSpPr>
      <p:grpSpPr>
        <a:xfrm>
          <a:off x="0" y="0"/>
          <a:ext cx="0" cy="0"/>
          <a:chOff x="0" y="0"/>
          <a:chExt cx="0" cy="0"/>
        </a:xfrm>
      </p:grpSpPr>
      <p:grpSp>
        <p:nvGrpSpPr>
          <p:cNvPr id="3" name="Group 87"/>
          <p:cNvGrpSpPr/>
          <p:nvPr userDrawn="1"/>
        </p:nvGrpSpPr>
        <p:grpSpPr>
          <a:xfrm>
            <a:off x="142570" y="603115"/>
            <a:ext cx="8858313" cy="4368936"/>
            <a:chOff x="142672" y="603115"/>
            <a:chExt cx="8864600" cy="4338536"/>
          </a:xfrm>
        </p:grpSpPr>
        <p:cxnSp>
          <p:nvCxnSpPr>
            <p:cNvPr id="141" name="Straight Connector 140"/>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00"/>
          <p:cNvGrpSpPr/>
          <p:nvPr userDrawn="1"/>
        </p:nvGrpSpPr>
        <p:grpSpPr>
          <a:xfrm>
            <a:off x="-1" y="596901"/>
            <a:ext cx="9137515" cy="4368770"/>
            <a:chOff x="-1" y="596901"/>
            <a:chExt cx="9137515" cy="4368770"/>
          </a:xfrm>
        </p:grpSpPr>
        <p:cxnSp>
          <p:nvCxnSpPr>
            <p:cNvPr id="112" name="Straight Connector 11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03" name="Picture Placeholder 102"/>
          <p:cNvSpPr>
            <a:spLocks noGrp="1"/>
          </p:cNvSpPr>
          <p:nvPr>
            <p:ph type="pic" sz="quarter" idx="24"/>
          </p:nvPr>
        </p:nvSpPr>
        <p:spPr>
          <a:xfrm>
            <a:off x="1638301"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6" name="Title 1"/>
          <p:cNvSpPr>
            <a:spLocks noGrp="1"/>
          </p:cNvSpPr>
          <p:nvPr userDrawn="1">
            <p:ph type="title" hasCustomPrompt="1"/>
          </p:nvPr>
        </p:nvSpPr>
        <p:spPr>
          <a:xfrm>
            <a:off x="304800" y="1"/>
            <a:ext cx="8534400" cy="505365"/>
          </a:xfrm>
        </p:spPr>
        <p:txBody>
          <a:bodyPr anchor="b">
            <a:normAutofit/>
          </a:bodyPr>
          <a:lstStyle>
            <a:lvl1pPr>
              <a:defRPr sz="2397" baseline="0">
                <a:latin typeface="Calibri" charset="0"/>
                <a:ea typeface="Calibri" charset="0"/>
                <a:cs typeface="Calibri" charset="0"/>
              </a:defRPr>
            </a:lvl1pPr>
          </a:lstStyle>
          <a:p>
            <a:r>
              <a:rPr lang="en-US" dirty="0"/>
              <a:t>L&amp;T Technology Team</a:t>
            </a:r>
          </a:p>
        </p:txBody>
      </p:sp>
      <p:grpSp>
        <p:nvGrpSpPr>
          <p:cNvPr id="4"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rgbClr val="FFFFFF"/>
                </a:solidFill>
              </a:endParaRPr>
            </a:p>
          </p:txBody>
        </p:sp>
      </p:grpSp>
      <p:sp>
        <p:nvSpPr>
          <p:cNvPr id="103" name="Picture Placeholder 102"/>
          <p:cNvSpPr>
            <a:spLocks noGrp="1"/>
          </p:cNvSpPr>
          <p:nvPr>
            <p:ph type="pic" sz="quarter" idx="10"/>
          </p:nvPr>
        </p:nvSpPr>
        <p:spPr>
          <a:xfrm>
            <a:off x="149352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0" name="Text Placeholder 199"/>
          <p:cNvSpPr>
            <a:spLocks noGrp="1"/>
          </p:cNvSpPr>
          <p:nvPr>
            <p:ph type="body" sz="quarter" idx="16" hasCustomPrompt="1"/>
          </p:nvPr>
        </p:nvSpPr>
        <p:spPr>
          <a:xfrm>
            <a:off x="127254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02" name="Text Placeholder 199"/>
          <p:cNvSpPr>
            <a:spLocks noGrp="1"/>
          </p:cNvSpPr>
          <p:nvPr>
            <p:ph type="body" sz="quarter" idx="17" hasCustomPrompt="1"/>
          </p:nvPr>
        </p:nvSpPr>
        <p:spPr>
          <a:xfrm>
            <a:off x="127254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6" name="Picture Placeholder 102"/>
          <p:cNvSpPr>
            <a:spLocks noGrp="1"/>
          </p:cNvSpPr>
          <p:nvPr>
            <p:ph type="pic" sz="quarter" idx="25"/>
          </p:nvPr>
        </p:nvSpPr>
        <p:spPr>
          <a:xfrm>
            <a:off x="4274821"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221" name="Picture Placeholder 102"/>
          <p:cNvSpPr>
            <a:spLocks noGrp="1"/>
          </p:cNvSpPr>
          <p:nvPr>
            <p:ph type="pic" sz="quarter" idx="26"/>
          </p:nvPr>
        </p:nvSpPr>
        <p:spPr>
          <a:xfrm>
            <a:off x="413004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23" name="Text Placeholder 199"/>
          <p:cNvSpPr>
            <a:spLocks noGrp="1"/>
          </p:cNvSpPr>
          <p:nvPr>
            <p:ph type="body" sz="quarter" idx="27" hasCustomPrompt="1"/>
          </p:nvPr>
        </p:nvSpPr>
        <p:spPr>
          <a:xfrm>
            <a:off x="390906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25" name="Text Placeholder 199"/>
          <p:cNvSpPr>
            <a:spLocks noGrp="1"/>
          </p:cNvSpPr>
          <p:nvPr>
            <p:ph type="body" sz="quarter" idx="28" hasCustomPrompt="1"/>
          </p:nvPr>
        </p:nvSpPr>
        <p:spPr>
          <a:xfrm>
            <a:off x="390906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27" name="Picture Placeholder 102"/>
          <p:cNvSpPr>
            <a:spLocks noGrp="1"/>
          </p:cNvSpPr>
          <p:nvPr>
            <p:ph type="pic" sz="quarter" idx="29"/>
          </p:nvPr>
        </p:nvSpPr>
        <p:spPr>
          <a:xfrm>
            <a:off x="7056121"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229" name="Picture Placeholder 102"/>
          <p:cNvSpPr>
            <a:spLocks noGrp="1"/>
          </p:cNvSpPr>
          <p:nvPr>
            <p:ph type="pic" sz="quarter" idx="30"/>
          </p:nvPr>
        </p:nvSpPr>
        <p:spPr>
          <a:xfrm>
            <a:off x="691134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31" name="Text Placeholder 199"/>
          <p:cNvSpPr>
            <a:spLocks noGrp="1"/>
          </p:cNvSpPr>
          <p:nvPr>
            <p:ph type="body" sz="quarter" idx="31" hasCustomPrompt="1"/>
          </p:nvPr>
        </p:nvSpPr>
        <p:spPr>
          <a:xfrm>
            <a:off x="669036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33" name="Text Placeholder 199"/>
          <p:cNvSpPr>
            <a:spLocks noGrp="1"/>
          </p:cNvSpPr>
          <p:nvPr>
            <p:ph type="body" sz="quarter" idx="32" hasCustomPrompt="1"/>
          </p:nvPr>
        </p:nvSpPr>
        <p:spPr>
          <a:xfrm>
            <a:off x="669036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Tree>
    <p:extLst>
      <p:ext uri="{BB962C8B-B14F-4D97-AF65-F5344CB8AC3E}">
        <p14:creationId xmlns:p14="http://schemas.microsoft.com/office/powerpoint/2010/main" val="180604165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 Full Grid">
    <p:spTree>
      <p:nvGrpSpPr>
        <p:cNvPr id="1" name=""/>
        <p:cNvGrpSpPr/>
        <p:nvPr/>
      </p:nvGrpSpPr>
      <p:grpSpPr>
        <a:xfrm>
          <a:off x="0" y="0"/>
          <a:ext cx="0" cy="0"/>
          <a:chOff x="0" y="0"/>
          <a:chExt cx="0" cy="0"/>
        </a:xfrm>
      </p:grpSpPr>
      <p:grpSp>
        <p:nvGrpSpPr>
          <p:cNvPr id="102" name="Group 101"/>
          <p:cNvGrpSpPr/>
          <p:nvPr userDrawn="1"/>
        </p:nvGrpSpPr>
        <p:grpSpPr>
          <a:xfrm>
            <a:off x="-9458" y="0"/>
            <a:ext cx="9137515" cy="4914900"/>
            <a:chOff x="-1" y="0"/>
            <a:chExt cx="9137515" cy="4914900"/>
          </a:xfrm>
        </p:grpSpPr>
        <p:grpSp>
          <p:nvGrpSpPr>
            <p:cNvPr id="103" name="Group 87"/>
            <p:cNvGrpSpPr/>
            <p:nvPr userDrawn="1"/>
          </p:nvGrpSpPr>
          <p:grpSpPr>
            <a:xfrm>
              <a:off x="142570" y="6214"/>
              <a:ext cx="8858313" cy="4908686"/>
              <a:chOff x="142672" y="603115"/>
              <a:chExt cx="8864600" cy="4338536"/>
            </a:xfrm>
          </p:grpSpPr>
          <p:cxnSp>
            <p:nvCxnSpPr>
              <p:cNvPr id="138" name="Straight Connector 137"/>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254"/>
            <p:cNvGrpSpPr/>
            <p:nvPr userDrawn="1"/>
          </p:nvGrpSpPr>
          <p:grpSpPr>
            <a:xfrm>
              <a:off x="-1" y="0"/>
              <a:ext cx="9137515" cy="4896684"/>
              <a:chOff x="-4568761" y="0"/>
              <a:chExt cx="13706276" cy="4896684"/>
            </a:xfrm>
          </p:grpSpPr>
          <p:cxnSp>
            <p:nvCxnSpPr>
              <p:cNvPr id="105" name="Straight Connector 104"/>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3" name="Content Placeholder 2"/>
          <p:cNvSpPr>
            <a:spLocks noGrp="1"/>
          </p:cNvSpPr>
          <p:nvPr>
            <p:ph sz="quarter" idx="10"/>
          </p:nvPr>
        </p:nvSpPr>
        <p:spPr>
          <a:xfrm>
            <a:off x="311150" y="279400"/>
            <a:ext cx="8496300" cy="4254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8" name="TextBox 97"/>
          <p:cNvSpPr txBox="1"/>
          <p:nvPr userDrawn="1"/>
        </p:nvSpPr>
        <p:spPr>
          <a:xfrm>
            <a:off x="3151449" y="4936035"/>
            <a:ext cx="2863602" cy="207747"/>
          </a:xfrm>
          <a:prstGeom prst="rect">
            <a:avLst/>
          </a:prstGeom>
          <a:noFill/>
        </p:spPr>
        <p:txBody>
          <a:bodyPr wrap="none" lIns="68579" tIns="34289" rIns="68579" bIns="34289" rtlCol="0">
            <a:spAutoFit/>
          </a:bodyPr>
          <a:lstStyle/>
          <a:p>
            <a:pPr algn="ctr" defTabSz="685783">
              <a:defRPr/>
            </a:pPr>
            <a:r>
              <a:rPr lang="en-US" sz="900" dirty="0">
                <a:solidFill>
                  <a:schemeClr val="tx1">
                    <a:lumMod val="75000"/>
                    <a:lumOff val="25000"/>
                  </a:schemeClr>
                </a:solidFill>
                <a:latin typeface="Calibri"/>
              </a:rPr>
              <a:t>Restricted Circulation | L&amp;T Technology Services | © 2016</a:t>
            </a:r>
          </a:p>
        </p:txBody>
      </p:sp>
      <p:pic>
        <p:nvPicPr>
          <p:cNvPr id="99" name="Picture 9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5648" y="106064"/>
            <a:ext cx="1472654" cy="416026"/>
          </a:xfrm>
          <a:prstGeom prst="rect">
            <a:avLst/>
          </a:prstGeom>
        </p:spPr>
      </p:pic>
    </p:spTree>
    <p:extLst>
      <p:ext uri="{BB962C8B-B14F-4D97-AF65-F5344CB8AC3E}">
        <p14:creationId xmlns:p14="http://schemas.microsoft.com/office/powerpoint/2010/main" val="3849891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Breaker">
    <p:spTree>
      <p:nvGrpSpPr>
        <p:cNvPr id="1" name=""/>
        <p:cNvGrpSpPr/>
        <p:nvPr/>
      </p:nvGrpSpPr>
      <p:grpSpPr>
        <a:xfrm>
          <a:off x="0" y="0"/>
          <a:ext cx="0" cy="0"/>
          <a:chOff x="0" y="0"/>
          <a:chExt cx="0" cy="0"/>
        </a:xfrm>
      </p:grpSpPr>
      <p:grpSp>
        <p:nvGrpSpPr>
          <p:cNvPr id="14" name="Group 13"/>
          <p:cNvGrpSpPr/>
          <p:nvPr userDrawn="1"/>
        </p:nvGrpSpPr>
        <p:grpSpPr>
          <a:xfrm>
            <a:off x="0" y="0"/>
            <a:ext cx="9137515" cy="4914900"/>
            <a:chOff x="-1" y="0"/>
            <a:chExt cx="9137515" cy="4914900"/>
          </a:xfrm>
        </p:grpSpPr>
        <p:grpSp>
          <p:nvGrpSpPr>
            <p:cNvPr id="15" name="Group 87"/>
            <p:cNvGrpSpPr/>
            <p:nvPr userDrawn="1"/>
          </p:nvGrpSpPr>
          <p:grpSpPr>
            <a:xfrm>
              <a:off x="142570" y="6214"/>
              <a:ext cx="8858313" cy="4908686"/>
              <a:chOff x="142672" y="603115"/>
              <a:chExt cx="8864600" cy="4338536"/>
            </a:xfrm>
          </p:grpSpPr>
          <p:cxnSp>
            <p:nvCxnSpPr>
              <p:cNvPr id="58" name="Straight Connector 57"/>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254"/>
            <p:cNvGrpSpPr/>
            <p:nvPr userDrawn="1"/>
          </p:nvGrpSpPr>
          <p:grpSpPr>
            <a:xfrm>
              <a:off x="-1" y="0"/>
              <a:ext cx="9137515" cy="4896684"/>
              <a:chOff x="-4568761" y="0"/>
              <a:chExt cx="13706276" cy="4896684"/>
            </a:xfrm>
          </p:grpSpPr>
          <p:cxnSp>
            <p:nvCxnSpPr>
              <p:cNvPr id="24" name="Straight Connector 23"/>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 name="Group 16"/>
          <p:cNvGrpSpPr/>
          <p:nvPr userDrawn="1"/>
        </p:nvGrpSpPr>
        <p:grpSpPr>
          <a:xfrm>
            <a:off x="1301946" y="1339943"/>
            <a:ext cx="703306" cy="743349"/>
            <a:chOff x="-3330575" y="3005138"/>
            <a:chExt cx="1533526" cy="1620837"/>
          </a:xfrm>
          <a:solidFill>
            <a:schemeClr val="accent1"/>
          </a:solidFill>
        </p:grpSpPr>
        <p:sp>
          <p:nvSpPr>
            <p:cNvPr id="18"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9"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20" name="Group 19"/>
          <p:cNvGrpSpPr/>
          <p:nvPr userDrawn="1"/>
        </p:nvGrpSpPr>
        <p:grpSpPr>
          <a:xfrm>
            <a:off x="7156876" y="2460114"/>
            <a:ext cx="688016" cy="744805"/>
            <a:chOff x="2301081" y="6662108"/>
            <a:chExt cx="1500188" cy="1624012"/>
          </a:xfrm>
          <a:solidFill>
            <a:schemeClr val="accent1"/>
          </a:solidFill>
        </p:grpSpPr>
        <p:sp>
          <p:nvSpPr>
            <p:cNvPr id="21"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2"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3"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5" name="Parallelogram 24"/>
          <p:cNvSpPr/>
          <p:nvPr/>
        </p:nvSpPr>
        <p:spPr>
          <a:xfrm>
            <a:off x="1429268" y="1632830"/>
            <a:ext cx="6332164" cy="1182883"/>
          </a:xfrm>
          <a:prstGeom prst="parallelogram">
            <a:avLst>
              <a:gd name="adj" fmla="val 586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4" name="Text Placeholder 3"/>
          <p:cNvSpPr>
            <a:spLocks noGrp="1"/>
          </p:cNvSpPr>
          <p:nvPr>
            <p:ph type="body" sz="quarter" idx="10" hasCustomPrompt="1"/>
          </p:nvPr>
        </p:nvSpPr>
        <p:spPr>
          <a:xfrm>
            <a:off x="1429268" y="1633538"/>
            <a:ext cx="6311200" cy="1182687"/>
          </a:xfrm>
          <a:prstGeom prst="parallelogram">
            <a:avLst>
              <a:gd name="adj" fmla="val 58503"/>
            </a:avLst>
          </a:prstGeom>
        </p:spPr>
        <p:txBody>
          <a:bodyPr lIns="36000" rIns="36000" anchor="ctr">
            <a:noAutofit/>
          </a:bodyPr>
          <a:lstStyle>
            <a:lvl1pPr marL="0" indent="0" algn="ctr">
              <a:buFontTx/>
              <a:buNone/>
              <a:defRPr sz="2400">
                <a:solidFill>
                  <a:schemeClr val="bg1"/>
                </a:solidFill>
              </a:defRPr>
            </a:lvl1pPr>
            <a:lvl2pPr marL="342891" indent="0" algn="ctr">
              <a:buFontTx/>
              <a:buNone/>
              <a:defRPr/>
            </a:lvl2pPr>
            <a:lvl3pPr marL="685782" indent="0" algn="ctr">
              <a:buFontTx/>
              <a:buNone/>
              <a:defRPr/>
            </a:lvl3pPr>
            <a:lvl4pPr marL="1028674" indent="0" algn="ctr">
              <a:buFontTx/>
              <a:buNone/>
              <a:defRPr/>
            </a:lvl4pPr>
            <a:lvl5pPr marL="1371566" indent="0" algn="ctr">
              <a:buFontTx/>
              <a:buNone/>
              <a:defRPr/>
            </a:lvl5pPr>
          </a:lstStyle>
          <a:p>
            <a:pPr lvl="0"/>
            <a:r>
              <a:rPr lang="en-US" dirty="0"/>
              <a:t>Section Breaker</a:t>
            </a:r>
          </a:p>
        </p:txBody>
      </p:sp>
      <p:sp>
        <p:nvSpPr>
          <p:cNvPr id="117" name="TextBox 116"/>
          <p:cNvSpPr txBox="1"/>
          <p:nvPr userDrawn="1"/>
        </p:nvSpPr>
        <p:spPr>
          <a:xfrm>
            <a:off x="3151449" y="4936035"/>
            <a:ext cx="2863602" cy="207747"/>
          </a:xfrm>
          <a:prstGeom prst="rect">
            <a:avLst/>
          </a:prstGeom>
          <a:noFill/>
        </p:spPr>
        <p:txBody>
          <a:bodyPr wrap="none" lIns="68579" tIns="34289" rIns="68579" bIns="34289" rtlCol="0">
            <a:spAutoFit/>
          </a:bodyPr>
          <a:lstStyle/>
          <a:p>
            <a:pPr algn="ctr" defTabSz="685783">
              <a:defRPr/>
            </a:pPr>
            <a:r>
              <a:rPr lang="en-US" sz="900" dirty="0">
                <a:solidFill>
                  <a:schemeClr val="tx1">
                    <a:lumMod val="75000"/>
                    <a:lumOff val="25000"/>
                  </a:schemeClr>
                </a:solidFill>
                <a:latin typeface="Calibri"/>
              </a:rPr>
              <a:t>Restricted Circulation | L&amp;T Technology Services | © 2016</a:t>
            </a:r>
          </a:p>
        </p:txBody>
      </p:sp>
      <p:pic>
        <p:nvPicPr>
          <p:cNvPr id="118" name="Picture 1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5648" y="106064"/>
            <a:ext cx="1472654" cy="416026"/>
          </a:xfrm>
          <a:prstGeom prst="rect">
            <a:avLst/>
          </a:prstGeom>
        </p:spPr>
      </p:pic>
    </p:spTree>
    <p:extLst>
      <p:ext uri="{BB962C8B-B14F-4D97-AF65-F5344CB8AC3E}">
        <p14:creationId xmlns:p14="http://schemas.microsoft.com/office/powerpoint/2010/main" val="98944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grpSp>
        <p:nvGrpSpPr>
          <p:cNvPr id="116" name="Group 115"/>
          <p:cNvGrpSpPr/>
          <p:nvPr userDrawn="1"/>
        </p:nvGrpSpPr>
        <p:grpSpPr>
          <a:xfrm>
            <a:off x="-1" y="596901"/>
            <a:ext cx="9137515" cy="4375150"/>
            <a:chOff x="-1" y="596901"/>
            <a:chExt cx="9137515" cy="4375150"/>
          </a:xfrm>
        </p:grpSpPr>
        <p:grpSp>
          <p:nvGrpSpPr>
            <p:cNvPr id="117" name="Group 119"/>
            <p:cNvGrpSpPr/>
            <p:nvPr userDrawn="1"/>
          </p:nvGrpSpPr>
          <p:grpSpPr>
            <a:xfrm>
              <a:off x="-1" y="596901"/>
              <a:ext cx="9137515" cy="4368770"/>
              <a:chOff x="-1" y="596901"/>
              <a:chExt cx="9137515" cy="4368770"/>
            </a:xfrm>
          </p:grpSpPr>
          <p:cxnSp>
            <p:nvCxnSpPr>
              <p:cNvPr id="178" name="Straight Connector 177"/>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87"/>
            <p:cNvGrpSpPr/>
            <p:nvPr userDrawn="1"/>
          </p:nvGrpSpPr>
          <p:grpSpPr>
            <a:xfrm>
              <a:off x="142570" y="603115"/>
              <a:ext cx="8858313" cy="4368936"/>
              <a:chOff x="142672" y="603115"/>
              <a:chExt cx="8864600" cy="4338536"/>
            </a:xfrm>
          </p:grpSpPr>
          <p:cxnSp>
            <p:nvCxnSpPr>
              <p:cNvPr id="119" name="Straight Connector 11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a:off x="0" y="602874"/>
            <a:ext cx="3689350" cy="4333161"/>
          </a:xfrm>
          <a:prstGeom prst="trapezoid">
            <a:avLst>
              <a:gd name="adj" fmla="val 181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dirty="0"/>
          </a:p>
        </p:txBody>
      </p:sp>
      <p:sp>
        <p:nvSpPr>
          <p:cNvPr id="15" name="Picture Placeholder 3"/>
          <p:cNvSpPr>
            <a:spLocks noGrp="1"/>
          </p:cNvSpPr>
          <p:nvPr>
            <p:ph type="pic" sz="quarter" idx="11" hasCustomPrompt="1"/>
          </p:nvPr>
        </p:nvSpPr>
        <p:spPr>
          <a:xfrm>
            <a:off x="0" y="603252"/>
            <a:ext cx="3635375" cy="4332784"/>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vert="horz" lIns="0" tIns="0" rIns="0" bIns="0" rtlCol="0" anchor="ctr">
            <a:noAutofit/>
          </a:bodyPr>
          <a:lstStyle>
            <a:lvl1pPr marL="171446" indent="-171446">
              <a:buFont typeface="Arial" panose="020B0604020202020204" pitchFamily="34" charset="0"/>
              <a:buNone/>
              <a:defRPr lang="en-IN" sz="1400" i="1" noProof="0" dirty="0"/>
            </a:lvl1pPr>
          </a:lstStyle>
          <a:p>
            <a:pPr marL="0" lvl="0" indent="0" algn="ctr"/>
            <a:r>
              <a:rPr lang="en-IN" dirty="0"/>
              <a:t>Click icon to add image</a:t>
            </a:r>
            <a:endParaRPr kumimoji="0" lang="en-IN" sz="2100" b="0" i="0" u="none" strike="noStrike" kern="1200" cap="none" spc="0" normalizeH="0" baseline="0" noProof="0" dirty="0">
              <a:ln>
                <a:noFill/>
              </a:ln>
              <a:solidFill>
                <a:srgbClr val="1F1A17"/>
              </a:solidFill>
              <a:effectLst/>
              <a:uLnTx/>
              <a:uFillTx/>
              <a:latin typeface="+mn-lt"/>
              <a:ea typeface="+mn-ea"/>
              <a:cs typeface="+mn-cs"/>
            </a:endParaRP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Case Study</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 Placeholder 7"/>
          <p:cNvSpPr>
            <a:spLocks noGrp="1"/>
          </p:cNvSpPr>
          <p:nvPr>
            <p:ph type="body" sz="quarter" idx="12" hasCustomPrompt="1"/>
          </p:nvPr>
        </p:nvSpPr>
        <p:spPr>
          <a:xfrm>
            <a:off x="3635375" y="629285"/>
            <a:ext cx="5281487" cy="238629"/>
          </a:xfrm>
          <a:prstGeom prst="rect">
            <a:avLst/>
          </a:prstGeom>
        </p:spPr>
        <p:txBody>
          <a:bodyPr anchor="ctr">
            <a:normAutofit/>
          </a:bodyPr>
          <a:lstStyle>
            <a:lvl1pPr marL="0" indent="0">
              <a:buNone/>
              <a:defRPr sz="1200" b="1" i="0">
                <a:solidFill>
                  <a:schemeClr val="tx1">
                    <a:lumMod val="75000"/>
                    <a:lumOff val="25000"/>
                  </a:schemeClr>
                </a:solidFill>
              </a:defRPr>
            </a:lvl1pPr>
          </a:lstStyle>
          <a:p>
            <a:pPr lvl="0"/>
            <a:r>
              <a:rPr lang="en-IN" dirty="0"/>
              <a:t>THE CHALLENGE</a:t>
            </a:r>
          </a:p>
        </p:txBody>
      </p:sp>
      <p:sp>
        <p:nvSpPr>
          <p:cNvPr id="21" name="Text Placeholder 20"/>
          <p:cNvSpPr>
            <a:spLocks noGrp="1"/>
          </p:cNvSpPr>
          <p:nvPr>
            <p:ph type="body" sz="quarter" idx="13" hasCustomPrompt="1"/>
          </p:nvPr>
        </p:nvSpPr>
        <p:spPr>
          <a:xfrm>
            <a:off x="3642962" y="937260"/>
            <a:ext cx="5274661" cy="558968"/>
          </a:xfrm>
          <a:prstGeom prst="rect">
            <a:avLst/>
          </a:prstGeom>
        </p:spPr>
        <p:txBody>
          <a:bodyPr>
            <a:noAutofit/>
          </a:bodyPr>
          <a:lstStyle>
            <a:lvl1pPr marL="0" indent="0">
              <a:buNone/>
              <a:defRPr sz="1100">
                <a:solidFill>
                  <a:schemeClr val="tx1">
                    <a:lumMod val="75000"/>
                    <a:lumOff val="25000"/>
                  </a:schemeClr>
                </a:solidFill>
              </a:defRPr>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Text</a:t>
            </a:r>
          </a:p>
        </p:txBody>
      </p:sp>
      <p:sp>
        <p:nvSpPr>
          <p:cNvPr id="22" name="Text Placeholder 7"/>
          <p:cNvSpPr>
            <a:spLocks noGrp="1"/>
          </p:cNvSpPr>
          <p:nvPr>
            <p:ph type="body" sz="quarter" idx="14" hasCustomPrompt="1"/>
          </p:nvPr>
        </p:nvSpPr>
        <p:spPr>
          <a:xfrm>
            <a:off x="3635374" y="1754819"/>
            <a:ext cx="5281487" cy="265205"/>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SOLUTION HIGHLIGHTS</a:t>
            </a:r>
          </a:p>
        </p:txBody>
      </p:sp>
      <p:sp>
        <p:nvSpPr>
          <p:cNvPr id="23" name="Text Placeholder 20"/>
          <p:cNvSpPr>
            <a:spLocks noGrp="1"/>
          </p:cNvSpPr>
          <p:nvPr>
            <p:ph type="body" sz="quarter" idx="15" hasCustomPrompt="1"/>
          </p:nvPr>
        </p:nvSpPr>
        <p:spPr>
          <a:xfrm>
            <a:off x="3647763" y="2097143"/>
            <a:ext cx="5269097" cy="559177"/>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24" name="Text Placeholder 7"/>
          <p:cNvSpPr>
            <a:spLocks noGrp="1"/>
          </p:cNvSpPr>
          <p:nvPr>
            <p:ph type="body" sz="quarter" idx="16" hasCustomPrompt="1"/>
          </p:nvPr>
        </p:nvSpPr>
        <p:spPr>
          <a:xfrm>
            <a:off x="3646448" y="2869387"/>
            <a:ext cx="5247553" cy="211156"/>
          </a:xfrm>
          <a:prstGeom prst="rect">
            <a:avLst/>
          </a:prstGeom>
        </p:spPr>
        <p:txBody>
          <a:bodyPr anchor="ctr">
            <a:noAutofit/>
          </a:bodyPr>
          <a:lstStyle>
            <a:lvl1pPr marL="0" indent="0">
              <a:buNone/>
              <a:defRPr sz="1200" b="1" i="0" baseline="0">
                <a:solidFill>
                  <a:schemeClr val="tx1">
                    <a:lumMod val="75000"/>
                    <a:lumOff val="25000"/>
                  </a:schemeClr>
                </a:solidFill>
              </a:defRPr>
            </a:lvl1pPr>
          </a:lstStyle>
          <a:p>
            <a:pPr lvl="0"/>
            <a:r>
              <a:rPr lang="en-IN" dirty="0"/>
              <a:t>BUSINESS VALUE DELIVERED</a:t>
            </a:r>
          </a:p>
        </p:txBody>
      </p:sp>
      <p:sp>
        <p:nvSpPr>
          <p:cNvPr id="25" name="Text Placeholder 20"/>
          <p:cNvSpPr>
            <a:spLocks noGrp="1"/>
          </p:cNvSpPr>
          <p:nvPr>
            <p:ph type="body" sz="quarter" idx="17" hasCustomPrompt="1"/>
          </p:nvPr>
        </p:nvSpPr>
        <p:spPr>
          <a:xfrm>
            <a:off x="3652232" y="3216635"/>
            <a:ext cx="5241770" cy="513924"/>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106" name="Freeform 105"/>
          <p:cNvSpPr/>
          <p:nvPr userDrawn="1"/>
        </p:nvSpPr>
        <p:spPr>
          <a:xfrm>
            <a:off x="3784645" y="4406180"/>
            <a:ext cx="5197003" cy="508174"/>
          </a:xfrm>
          <a:custGeom>
            <a:avLst/>
            <a:gdLst>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0 w 8732520"/>
              <a:gd name="connsiteY7" fmla="*/ 316232 h 316232"/>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0 w 8732520"/>
              <a:gd name="connsiteY7" fmla="*/ 316232 h 316232"/>
              <a:gd name="connsiteX8" fmla="*/ 0 w 8732520"/>
              <a:gd name="connsiteY8" fmla="*/ 0 h 316232"/>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49070 w 8732520"/>
              <a:gd name="connsiteY7" fmla="*/ 316232 h 316232"/>
              <a:gd name="connsiteX8" fmla="*/ 0 w 8732520"/>
              <a:gd name="connsiteY8" fmla="*/ 0 h 3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2520" h="316232">
                <a:moveTo>
                  <a:pt x="0" y="0"/>
                </a:moveTo>
                <a:lnTo>
                  <a:pt x="564834" y="0"/>
                </a:lnTo>
                <a:lnTo>
                  <a:pt x="8404860" y="0"/>
                </a:lnTo>
                <a:lnTo>
                  <a:pt x="8732520" y="0"/>
                </a:lnTo>
                <a:lnTo>
                  <a:pt x="8495346" y="316232"/>
                </a:lnTo>
                <a:lnTo>
                  <a:pt x="8404860" y="316232"/>
                </a:lnTo>
                <a:lnTo>
                  <a:pt x="327660" y="316232"/>
                </a:lnTo>
                <a:lnTo>
                  <a:pt x="49070" y="316232"/>
                </a:lnTo>
                <a:lnTo>
                  <a:pt x="0" y="0"/>
                </a:lnTo>
                <a:close/>
              </a:path>
            </a:pathLst>
          </a:cu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black"/>
              </a:solidFill>
            </a:endParaRPr>
          </a:p>
        </p:txBody>
      </p:sp>
      <p:sp>
        <p:nvSpPr>
          <p:cNvPr id="107" name="Rectangle 106"/>
          <p:cNvSpPr/>
          <p:nvPr userDrawn="1"/>
        </p:nvSpPr>
        <p:spPr>
          <a:xfrm>
            <a:off x="7573875" y="4403350"/>
            <a:ext cx="1204954" cy="220526"/>
          </a:xfrm>
          <a:prstGeom prst="rect">
            <a:avLst/>
          </a:prstGeom>
        </p:spPr>
        <p:txBody>
          <a:bodyPr wrap="square">
            <a:spAutoFit/>
          </a:bodyPr>
          <a:lstStyle/>
          <a:p>
            <a:pPr algn="ctr"/>
            <a:r>
              <a:rPr lang="en-US" sz="1050" dirty="0">
                <a:solidFill>
                  <a:prstClr val="white"/>
                </a:solidFill>
                <a:ea typeface="Calibri" charset="0"/>
                <a:cs typeface="Calibri" charset="0"/>
              </a:rPr>
              <a:t>  </a:t>
            </a:r>
          </a:p>
        </p:txBody>
      </p:sp>
      <p:cxnSp>
        <p:nvCxnSpPr>
          <p:cNvPr id="108" name="Straight Connector 107"/>
          <p:cNvCxnSpPr/>
          <p:nvPr userDrawn="1"/>
        </p:nvCxnSpPr>
        <p:spPr>
          <a:xfrm>
            <a:off x="5103938" y="4517829"/>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278085" y="4505522"/>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493922" y="4505522"/>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userDrawn="1"/>
        </p:nvSpPr>
        <p:spPr>
          <a:xfrm>
            <a:off x="4290577" y="4174505"/>
            <a:ext cx="807387" cy="207554"/>
          </a:xfrm>
          <a:prstGeom prst="rect">
            <a:avLst/>
          </a:prstGeom>
          <a:noFill/>
        </p:spPr>
        <p:txBody>
          <a:bodyPr wrap="none" rtlCol="0">
            <a:spAutoFit/>
          </a:bodyPr>
          <a:lstStyle/>
          <a:p>
            <a:pPr algn="ctr"/>
            <a:r>
              <a:rPr lang="en-US" sz="1000" dirty="0">
                <a:solidFill>
                  <a:schemeClr val="tx1">
                    <a:lumMod val="75000"/>
                    <a:lumOff val="25000"/>
                  </a:schemeClr>
                </a:solidFill>
                <a:ea typeface="Calibri" charset="0"/>
                <a:cs typeface="Calibri" charset="0"/>
              </a:rPr>
              <a:t>ENGAGEMENT</a:t>
            </a:r>
          </a:p>
        </p:txBody>
      </p:sp>
      <p:sp>
        <p:nvSpPr>
          <p:cNvPr id="112" name="TextBox 111"/>
          <p:cNvSpPr txBox="1"/>
          <p:nvPr userDrawn="1"/>
        </p:nvSpPr>
        <p:spPr>
          <a:xfrm>
            <a:off x="5489401" y="4165178"/>
            <a:ext cx="777240" cy="207554"/>
          </a:xfrm>
          <a:prstGeom prst="rect">
            <a:avLst/>
          </a:prstGeom>
          <a:noFill/>
        </p:spPr>
        <p:txBody>
          <a:bodyPr wrap="none" rtlCol="0">
            <a:spAutoFit/>
          </a:bodyPr>
          <a:lstStyle/>
          <a:p>
            <a:pPr algn="ctr"/>
            <a:r>
              <a:rPr lang="en-US" sz="1000" dirty="0">
                <a:solidFill>
                  <a:schemeClr val="tx1">
                    <a:lumMod val="75000"/>
                    <a:lumOff val="25000"/>
                  </a:schemeClr>
                </a:solidFill>
                <a:ea typeface="Calibri" charset="0"/>
                <a:cs typeface="Calibri" charset="0"/>
              </a:rPr>
              <a:t>TECHNOLOGY</a:t>
            </a:r>
          </a:p>
        </p:txBody>
      </p:sp>
      <p:sp>
        <p:nvSpPr>
          <p:cNvPr id="113" name="TextBox 112"/>
          <p:cNvSpPr txBox="1"/>
          <p:nvPr userDrawn="1"/>
        </p:nvSpPr>
        <p:spPr>
          <a:xfrm>
            <a:off x="7978724" y="4161774"/>
            <a:ext cx="631987" cy="207554"/>
          </a:xfrm>
          <a:prstGeom prst="rect">
            <a:avLst/>
          </a:prstGeom>
          <a:noFill/>
        </p:spPr>
        <p:txBody>
          <a:bodyPr wrap="none" rtlCol="0">
            <a:spAutoFit/>
          </a:bodyPr>
          <a:lstStyle/>
          <a:p>
            <a:pPr algn="ctr"/>
            <a:r>
              <a:rPr lang="en-US" sz="1000" dirty="0">
                <a:solidFill>
                  <a:schemeClr val="tx1">
                    <a:lumMod val="75000"/>
                    <a:lumOff val="25000"/>
                  </a:schemeClr>
                </a:solidFill>
                <a:ea typeface="Calibri" charset="0"/>
                <a:cs typeface="Calibri" charset="0"/>
              </a:rPr>
              <a:t>OUTCOME</a:t>
            </a:r>
          </a:p>
        </p:txBody>
      </p:sp>
      <p:sp>
        <p:nvSpPr>
          <p:cNvPr id="114" name="TextBox 113"/>
          <p:cNvSpPr txBox="1"/>
          <p:nvPr userDrawn="1"/>
        </p:nvSpPr>
        <p:spPr>
          <a:xfrm>
            <a:off x="6686975" y="4161774"/>
            <a:ext cx="714205" cy="207554"/>
          </a:xfrm>
          <a:prstGeom prst="rect">
            <a:avLst/>
          </a:prstGeom>
          <a:noFill/>
        </p:spPr>
        <p:txBody>
          <a:bodyPr wrap="none" rtlCol="0">
            <a:spAutoFit/>
          </a:bodyPr>
          <a:lstStyle/>
          <a:p>
            <a:pPr algn="ctr"/>
            <a:r>
              <a:rPr lang="en-US" sz="1000" dirty="0">
                <a:solidFill>
                  <a:schemeClr val="tx1">
                    <a:lumMod val="75000"/>
                    <a:lumOff val="25000"/>
                  </a:schemeClr>
                </a:solidFill>
                <a:ea typeface="Calibri" charset="0"/>
                <a:cs typeface="Calibri" charset="0"/>
              </a:rPr>
              <a:t>OWNERSHIP</a:t>
            </a:r>
          </a:p>
        </p:txBody>
      </p:sp>
      <p:pic>
        <p:nvPicPr>
          <p:cNvPr id="115" name="Picture 11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87507" y="4160864"/>
            <a:ext cx="180000" cy="194562"/>
          </a:xfrm>
          <a:prstGeom prst="rect">
            <a:avLst/>
          </a:prstGeom>
        </p:spPr>
      </p:pic>
      <p:pic>
        <p:nvPicPr>
          <p:cNvPr id="208" name="Picture 207"/>
          <p:cNvPicPr>
            <a:picLocks noChangeAspect="1"/>
          </p:cNvPicPr>
          <p:nvPr userDrawn="1"/>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752644" y="4155035"/>
            <a:ext cx="180000" cy="198316"/>
          </a:xfrm>
          <a:prstGeom prst="rect">
            <a:avLst/>
          </a:prstGeom>
        </p:spPr>
      </p:pic>
      <p:pic>
        <p:nvPicPr>
          <p:cNvPr id="209" name="Picture 208"/>
          <p:cNvPicPr>
            <a:picLocks noChangeAspect="1"/>
          </p:cNvPicPr>
          <p:nvPr userDrawn="1"/>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6438" y="4166199"/>
            <a:ext cx="180000" cy="181986"/>
          </a:xfrm>
          <a:prstGeom prst="rect">
            <a:avLst/>
          </a:prstGeom>
        </p:spPr>
      </p:pic>
      <p:sp>
        <p:nvSpPr>
          <p:cNvPr id="213" name="Chord 212"/>
          <p:cNvSpPr/>
          <p:nvPr userDrawn="1"/>
        </p:nvSpPr>
        <p:spPr>
          <a:xfrm>
            <a:off x="6437422" y="4155038"/>
            <a:ext cx="200296" cy="201570"/>
          </a:xfrm>
          <a:prstGeom prst="chord">
            <a:avLst>
              <a:gd name="adj1" fmla="val 5350966"/>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Chord 213"/>
          <p:cNvSpPr/>
          <p:nvPr userDrawn="1"/>
        </p:nvSpPr>
        <p:spPr>
          <a:xfrm rot="10800000">
            <a:off x="6440599" y="4155034"/>
            <a:ext cx="200296" cy="201570"/>
          </a:xfrm>
          <a:prstGeom prst="chord">
            <a:avLst>
              <a:gd name="adj1" fmla="val 5350966"/>
              <a:gd name="adj2" fmla="val 1620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p:cNvSpPr>
            <a:spLocks noGrp="1"/>
          </p:cNvSpPr>
          <p:nvPr>
            <p:ph sz="quarter" idx="18" hasCustomPrompt="1"/>
          </p:nvPr>
        </p:nvSpPr>
        <p:spPr>
          <a:xfrm>
            <a:off x="4004122" y="4537436"/>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6" name="Content Placeholder 11"/>
          <p:cNvSpPr>
            <a:spLocks noGrp="1"/>
          </p:cNvSpPr>
          <p:nvPr>
            <p:ph sz="quarter" idx="19" hasCustomPrompt="1"/>
          </p:nvPr>
        </p:nvSpPr>
        <p:spPr>
          <a:xfrm>
            <a:off x="5249878" y="4531785"/>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7" name="Content Placeholder 11"/>
          <p:cNvSpPr>
            <a:spLocks noGrp="1"/>
          </p:cNvSpPr>
          <p:nvPr>
            <p:ph sz="quarter" idx="20" hasCustomPrompt="1"/>
          </p:nvPr>
        </p:nvSpPr>
        <p:spPr>
          <a:xfrm>
            <a:off x="6382146" y="4529630"/>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8" name="Content Placeholder 11"/>
          <p:cNvSpPr>
            <a:spLocks noGrp="1"/>
          </p:cNvSpPr>
          <p:nvPr>
            <p:ph sz="quarter" idx="21" hasCustomPrompt="1"/>
          </p:nvPr>
        </p:nvSpPr>
        <p:spPr>
          <a:xfrm>
            <a:off x="7713596" y="4525610"/>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Tree>
    <p:extLst>
      <p:ext uri="{BB962C8B-B14F-4D97-AF65-F5344CB8AC3E}">
        <p14:creationId xmlns:p14="http://schemas.microsoft.com/office/powerpoint/2010/main" val="369136035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ution Slide">
    <p:spTree>
      <p:nvGrpSpPr>
        <p:cNvPr id="1" name=""/>
        <p:cNvGrpSpPr/>
        <p:nvPr/>
      </p:nvGrpSpPr>
      <p:grpSpPr>
        <a:xfrm>
          <a:off x="0" y="0"/>
          <a:ext cx="0" cy="0"/>
          <a:chOff x="0" y="0"/>
          <a:chExt cx="0" cy="0"/>
        </a:xfrm>
      </p:grpSpPr>
      <p:grpSp>
        <p:nvGrpSpPr>
          <p:cNvPr id="114" name="Group 113"/>
          <p:cNvGrpSpPr/>
          <p:nvPr userDrawn="1"/>
        </p:nvGrpSpPr>
        <p:grpSpPr>
          <a:xfrm>
            <a:off x="-1" y="596901"/>
            <a:ext cx="9137515" cy="4375150"/>
            <a:chOff x="-1" y="596901"/>
            <a:chExt cx="9137515" cy="4375150"/>
          </a:xfrm>
        </p:grpSpPr>
        <p:grpSp>
          <p:nvGrpSpPr>
            <p:cNvPr id="115" name="Group 119"/>
            <p:cNvGrpSpPr/>
            <p:nvPr userDrawn="1"/>
          </p:nvGrpSpPr>
          <p:grpSpPr>
            <a:xfrm>
              <a:off x="-1" y="596901"/>
              <a:ext cx="9137515" cy="4368770"/>
              <a:chOff x="-1" y="596901"/>
              <a:chExt cx="9137515" cy="4368770"/>
            </a:xfrm>
          </p:grpSpPr>
          <p:cxnSp>
            <p:nvCxnSpPr>
              <p:cNvPr id="176" name="Straight Connector 175"/>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87"/>
            <p:cNvGrpSpPr/>
            <p:nvPr userDrawn="1"/>
          </p:nvGrpSpPr>
          <p:grpSpPr>
            <a:xfrm>
              <a:off x="142570" y="603115"/>
              <a:ext cx="8858313" cy="4368936"/>
              <a:chOff x="142672" y="603115"/>
              <a:chExt cx="8864600" cy="4338536"/>
            </a:xfrm>
          </p:grpSpPr>
          <p:cxnSp>
            <p:nvCxnSpPr>
              <p:cNvPr id="117" name="Straight Connector 116"/>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flipH="1">
            <a:off x="5448300" y="606444"/>
            <a:ext cx="3695700" cy="4329591"/>
          </a:xfrm>
          <a:prstGeom prst="trapezoid">
            <a:avLst>
              <a:gd name="adj" fmla="val 186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dirty="0"/>
          </a:p>
        </p:txBody>
      </p:sp>
      <p:sp>
        <p:nvSpPr>
          <p:cNvPr id="15" name="Picture Placeholder 3"/>
          <p:cNvSpPr>
            <a:spLocks noGrp="1"/>
          </p:cNvSpPr>
          <p:nvPr>
            <p:ph type="pic" sz="quarter" idx="11" hasCustomPrompt="1"/>
          </p:nvPr>
        </p:nvSpPr>
        <p:spPr>
          <a:xfrm flipH="1">
            <a:off x="5508104" y="601148"/>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200" i="1" dirty="0" smtClean="0"/>
            </a:lvl1pPr>
          </a:lstStyle>
          <a:p>
            <a:r>
              <a:rPr lang="en-IN" dirty="0"/>
              <a:t>Click icon to add image</a:t>
            </a: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Solution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Text Placeholder 7"/>
          <p:cNvSpPr>
            <a:spLocks noGrp="1"/>
          </p:cNvSpPr>
          <p:nvPr>
            <p:ph type="body" sz="quarter" idx="12" hasCustomPrompt="1"/>
          </p:nvPr>
        </p:nvSpPr>
        <p:spPr>
          <a:xfrm>
            <a:off x="203070" y="697998"/>
            <a:ext cx="5198302" cy="254000"/>
          </a:xfrm>
          <a:prstGeom prst="rect">
            <a:avLst/>
          </a:prstGeom>
        </p:spPr>
        <p:txBody>
          <a:bodyPr anchor="ctr">
            <a:noAutofit/>
          </a:bodyPr>
          <a:lstStyle>
            <a:lvl1pPr marL="0" indent="0">
              <a:buNone/>
              <a:defRPr sz="1200" b="1" i="0">
                <a:solidFill>
                  <a:schemeClr val="tx1">
                    <a:lumMod val="75000"/>
                    <a:lumOff val="25000"/>
                  </a:schemeClr>
                </a:solidFill>
              </a:defRPr>
            </a:lvl1pPr>
          </a:lstStyle>
          <a:p>
            <a:pPr lvl="0"/>
            <a:r>
              <a:rPr lang="en-IN" dirty="0"/>
              <a:t>SOLUTION DESCRIPTION</a:t>
            </a:r>
          </a:p>
        </p:txBody>
      </p:sp>
      <p:sp>
        <p:nvSpPr>
          <p:cNvPr id="12" name="Text Placeholder 20"/>
          <p:cNvSpPr>
            <a:spLocks noGrp="1"/>
          </p:cNvSpPr>
          <p:nvPr>
            <p:ph type="body" sz="quarter" idx="13" hasCustomPrompt="1"/>
          </p:nvPr>
        </p:nvSpPr>
        <p:spPr>
          <a:xfrm>
            <a:off x="202351" y="1055847"/>
            <a:ext cx="5199044" cy="474074"/>
          </a:xfrm>
          <a:prstGeom prst="rect">
            <a:avLst/>
          </a:prstGeom>
        </p:spPr>
        <p:txBody>
          <a:bodyPr>
            <a:noAutofit/>
          </a:bodyPr>
          <a:lstStyle>
            <a:lvl1pPr marL="0" indent="0">
              <a:buNone/>
              <a:defRPr sz="1100">
                <a:solidFill>
                  <a:schemeClr val="tx1">
                    <a:lumMod val="75000"/>
                    <a:lumOff val="25000"/>
                  </a:schemeClr>
                </a:solidFill>
              </a:defRPr>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Description</a:t>
            </a:r>
          </a:p>
        </p:txBody>
      </p:sp>
      <p:sp>
        <p:nvSpPr>
          <p:cNvPr id="14" name="Text Placeholder 7"/>
          <p:cNvSpPr>
            <a:spLocks noGrp="1"/>
          </p:cNvSpPr>
          <p:nvPr>
            <p:ph type="body" sz="quarter" idx="14" hasCustomPrompt="1"/>
          </p:nvPr>
        </p:nvSpPr>
        <p:spPr>
          <a:xfrm>
            <a:off x="196405" y="1712149"/>
            <a:ext cx="5217786" cy="2253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CHALLENGES SOLVED</a:t>
            </a:r>
          </a:p>
        </p:txBody>
      </p:sp>
      <p:sp>
        <p:nvSpPr>
          <p:cNvPr id="17" name="Text Placeholder 20"/>
          <p:cNvSpPr>
            <a:spLocks noGrp="1"/>
          </p:cNvSpPr>
          <p:nvPr>
            <p:ph type="body" sz="quarter" idx="15" hasCustomPrompt="1"/>
          </p:nvPr>
        </p:nvSpPr>
        <p:spPr>
          <a:xfrm>
            <a:off x="192989" y="2031795"/>
            <a:ext cx="5199044" cy="640644"/>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22" name="Text Placeholder 7"/>
          <p:cNvSpPr>
            <a:spLocks noGrp="1"/>
          </p:cNvSpPr>
          <p:nvPr>
            <p:ph type="body" sz="quarter" idx="16" hasCustomPrompt="1"/>
          </p:nvPr>
        </p:nvSpPr>
        <p:spPr>
          <a:xfrm>
            <a:off x="206690" y="2846456"/>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BUSINESS VALUE DELIVERED</a:t>
            </a:r>
          </a:p>
        </p:txBody>
      </p:sp>
      <p:sp>
        <p:nvSpPr>
          <p:cNvPr id="23" name="Text Placeholder 20"/>
          <p:cNvSpPr>
            <a:spLocks noGrp="1"/>
          </p:cNvSpPr>
          <p:nvPr>
            <p:ph type="body" sz="quarter" idx="17" hasCustomPrompt="1"/>
          </p:nvPr>
        </p:nvSpPr>
        <p:spPr>
          <a:xfrm>
            <a:off x="202374" y="3210527"/>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106" name="Text Placeholder 7"/>
          <p:cNvSpPr>
            <a:spLocks noGrp="1"/>
          </p:cNvSpPr>
          <p:nvPr>
            <p:ph type="body" sz="quarter" idx="18" hasCustomPrompt="1"/>
          </p:nvPr>
        </p:nvSpPr>
        <p:spPr>
          <a:xfrm>
            <a:off x="191236" y="3926845"/>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CASE SCENARIOS</a:t>
            </a:r>
          </a:p>
        </p:txBody>
      </p:sp>
      <p:sp>
        <p:nvSpPr>
          <p:cNvPr id="107" name="Text Placeholder 20"/>
          <p:cNvSpPr>
            <a:spLocks noGrp="1"/>
          </p:cNvSpPr>
          <p:nvPr>
            <p:ph type="body" sz="quarter" idx="19" hasCustomPrompt="1"/>
          </p:nvPr>
        </p:nvSpPr>
        <p:spPr>
          <a:xfrm>
            <a:off x="187897" y="4311258"/>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Tree>
    <p:extLst>
      <p:ext uri="{BB962C8B-B14F-4D97-AF65-F5344CB8AC3E}">
        <p14:creationId xmlns:p14="http://schemas.microsoft.com/office/powerpoint/2010/main" val="248931582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tical Picture Slide">
    <p:spTree>
      <p:nvGrpSpPr>
        <p:cNvPr id="1" name=""/>
        <p:cNvGrpSpPr/>
        <p:nvPr/>
      </p:nvGrpSpPr>
      <p:grpSpPr>
        <a:xfrm>
          <a:off x="0" y="0"/>
          <a:ext cx="0" cy="0"/>
          <a:chOff x="0" y="0"/>
          <a:chExt cx="0" cy="0"/>
        </a:xfrm>
      </p:grpSpPr>
      <p:grpSp>
        <p:nvGrpSpPr>
          <p:cNvPr id="106" name="Group 105"/>
          <p:cNvGrpSpPr/>
          <p:nvPr userDrawn="1"/>
        </p:nvGrpSpPr>
        <p:grpSpPr>
          <a:xfrm>
            <a:off x="-1" y="596901"/>
            <a:ext cx="9137515" cy="4375150"/>
            <a:chOff x="-1" y="596901"/>
            <a:chExt cx="9137515" cy="4375150"/>
          </a:xfrm>
        </p:grpSpPr>
        <p:grpSp>
          <p:nvGrpSpPr>
            <p:cNvPr id="107" name="Group 119"/>
            <p:cNvGrpSpPr/>
            <p:nvPr userDrawn="1"/>
          </p:nvGrpSpPr>
          <p:grpSpPr>
            <a:xfrm>
              <a:off x="-1" y="596901"/>
              <a:ext cx="9137515" cy="4368770"/>
              <a:chOff x="-1" y="596901"/>
              <a:chExt cx="9137515" cy="4368770"/>
            </a:xfrm>
          </p:grpSpPr>
          <p:cxnSp>
            <p:nvCxnSpPr>
              <p:cNvPr id="168" name="Straight Connector 167"/>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87"/>
            <p:cNvGrpSpPr/>
            <p:nvPr userDrawn="1"/>
          </p:nvGrpSpPr>
          <p:grpSpPr>
            <a:xfrm>
              <a:off x="142570" y="603115"/>
              <a:ext cx="8858313" cy="4368936"/>
              <a:chOff x="142672" y="603115"/>
              <a:chExt cx="8864600" cy="4338536"/>
            </a:xfrm>
          </p:grpSpPr>
          <p:cxnSp>
            <p:nvCxnSpPr>
              <p:cNvPr id="109" name="Straight Connector 10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flipH="1">
            <a:off x="5448300" y="606444"/>
            <a:ext cx="3695700" cy="4329591"/>
          </a:xfrm>
          <a:prstGeom prst="trapezoid">
            <a:avLst>
              <a:gd name="adj" fmla="val 186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dirty="0"/>
          </a:p>
        </p:txBody>
      </p:sp>
      <p:sp>
        <p:nvSpPr>
          <p:cNvPr id="15" name="Picture Placeholder 3"/>
          <p:cNvSpPr>
            <a:spLocks noGrp="1"/>
          </p:cNvSpPr>
          <p:nvPr>
            <p:ph type="pic" sz="quarter" idx="11" hasCustomPrompt="1"/>
          </p:nvPr>
        </p:nvSpPr>
        <p:spPr>
          <a:xfrm flipH="1">
            <a:off x="5508104" y="601148"/>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400" i="1" dirty="0" smtClean="0"/>
            </a:lvl1pPr>
          </a:lstStyle>
          <a:p>
            <a:r>
              <a:rPr lang="en-IN" dirty="0"/>
              <a:t>Click icon to add image</a:t>
            </a:r>
          </a:p>
        </p:txBody>
      </p:sp>
      <p:sp>
        <p:nvSpPr>
          <p:cNvPr id="6" name="Title 1"/>
          <p:cNvSpPr>
            <a:spLocks noGrp="1"/>
          </p:cNvSpPr>
          <p:nvPr>
            <p:ph type="title" hasCustomPrompt="1"/>
          </p:nvPr>
        </p:nvSpPr>
        <p:spPr>
          <a:xfrm>
            <a:off x="304800" y="0"/>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Vertical Picture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ontent Placeholder 3"/>
          <p:cNvSpPr>
            <a:spLocks noGrp="1"/>
          </p:cNvSpPr>
          <p:nvPr>
            <p:ph sz="quarter" idx="12"/>
          </p:nvPr>
        </p:nvSpPr>
        <p:spPr>
          <a:xfrm>
            <a:off x="249238" y="762000"/>
            <a:ext cx="5154612" cy="41735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7494523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2.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937762"/>
            <a:ext cx="9144000" cy="205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schemeClr val="bg1"/>
              </a:solidFill>
              <a:latin typeface="Calibri"/>
            </a:endParaRPr>
          </a:p>
        </p:txBody>
      </p:sp>
      <p:sp>
        <p:nvSpPr>
          <p:cNvPr id="9" name="TextBox 8"/>
          <p:cNvSpPr txBox="1"/>
          <p:nvPr userDrawn="1"/>
        </p:nvSpPr>
        <p:spPr>
          <a:xfrm>
            <a:off x="3151449" y="4936035"/>
            <a:ext cx="2863602" cy="207747"/>
          </a:xfrm>
          <a:prstGeom prst="rect">
            <a:avLst/>
          </a:prstGeom>
          <a:noFill/>
        </p:spPr>
        <p:txBody>
          <a:bodyPr wrap="none" lIns="68579" tIns="34289" rIns="68579" bIns="34289" rtlCol="0">
            <a:spAutoFit/>
          </a:bodyPr>
          <a:lstStyle/>
          <a:p>
            <a:pPr algn="ctr" defTabSz="685783">
              <a:defRPr/>
            </a:pPr>
            <a:r>
              <a:rPr lang="en-US" sz="900" dirty="0">
                <a:solidFill>
                  <a:schemeClr val="tx1">
                    <a:lumMod val="75000"/>
                    <a:lumOff val="25000"/>
                  </a:schemeClr>
                </a:solidFill>
                <a:latin typeface="Calibri"/>
              </a:rPr>
              <a:t>Restricted Circulation | L&amp;T Technology Services | © 2016</a:t>
            </a:r>
          </a:p>
        </p:txBody>
      </p:sp>
      <p:sp>
        <p:nvSpPr>
          <p:cNvPr id="10" name="TextBox 9"/>
          <p:cNvSpPr txBox="1"/>
          <p:nvPr userDrawn="1"/>
        </p:nvSpPr>
        <p:spPr>
          <a:xfrm>
            <a:off x="8578121" y="4936034"/>
            <a:ext cx="460947" cy="207749"/>
          </a:xfrm>
          <a:prstGeom prst="rect">
            <a:avLst/>
          </a:prstGeom>
          <a:noFill/>
        </p:spPr>
        <p:txBody>
          <a:bodyPr wrap="square" lIns="68579" tIns="34289" rIns="68579" bIns="34289" rtlCol="0">
            <a:spAutoFit/>
          </a:bodyPr>
          <a:lstStyle/>
          <a:p>
            <a:pPr algn="r" defTabSz="685783"/>
            <a:fld id="{D1AD548E-8EA6-684F-9B89-4E9F5DC57BB8}" type="slidenum">
              <a:rPr lang="en-US" sz="900" smtClean="0">
                <a:solidFill>
                  <a:schemeClr val="tx1">
                    <a:lumMod val="75000"/>
                    <a:lumOff val="25000"/>
                  </a:schemeClr>
                </a:solidFill>
                <a:latin typeface="Calibri"/>
              </a:rPr>
              <a:pPr algn="r" defTabSz="685783"/>
              <a:t>‹#›</a:t>
            </a:fld>
            <a:endParaRPr lang="en-US" sz="900" dirty="0">
              <a:solidFill>
                <a:schemeClr val="tx1">
                  <a:lumMod val="75000"/>
                  <a:lumOff val="25000"/>
                </a:schemeClr>
              </a:solidFill>
              <a:latin typeface="Calibri"/>
            </a:endParaRPr>
          </a:p>
        </p:txBody>
      </p:sp>
      <p:grpSp>
        <p:nvGrpSpPr>
          <p:cNvPr id="13" name="Group 12"/>
          <p:cNvGrpSpPr/>
          <p:nvPr userDrawn="1"/>
        </p:nvGrpSpPr>
        <p:grpSpPr>
          <a:xfrm>
            <a:off x="249998" y="475257"/>
            <a:ext cx="8644004" cy="108070"/>
            <a:chOff x="249998" y="488319"/>
            <a:chExt cx="8644004" cy="108070"/>
          </a:xfrm>
        </p:grpSpPr>
        <p:sp>
          <p:nvSpPr>
            <p:cNvPr id="14"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itle Placeholder 18"/>
          <p:cNvSpPr>
            <a:spLocks noGrp="1"/>
          </p:cNvSpPr>
          <p:nvPr>
            <p:ph type="title"/>
          </p:nvPr>
        </p:nvSpPr>
        <p:spPr>
          <a:xfrm>
            <a:off x="304800" y="129539"/>
            <a:ext cx="8382000" cy="345719"/>
          </a:xfrm>
          <a:prstGeom prst="rect">
            <a:avLst/>
          </a:prstGeom>
        </p:spPr>
        <p:txBody>
          <a:bodyPr vert="horz" lIns="91440" tIns="45720" rIns="91440" bIns="45720" rtlCol="0" anchor="ctr">
            <a:noAutofit/>
          </a:bodyPr>
          <a:lstStyle/>
          <a:p>
            <a:r>
              <a:rPr lang="en-US" dirty="0"/>
              <a:t>Click to edit Master title style</a:t>
            </a:r>
            <a:endParaRPr lang="en-IN" dirty="0"/>
          </a:p>
        </p:txBody>
      </p:sp>
      <p:sp>
        <p:nvSpPr>
          <p:cNvPr id="21" name="Text Placeholder 20"/>
          <p:cNvSpPr>
            <a:spLocks noGrp="1"/>
          </p:cNvSpPr>
          <p:nvPr>
            <p:ph type="body" idx="1"/>
          </p:nvPr>
        </p:nvSpPr>
        <p:spPr>
          <a:xfrm>
            <a:off x="457200" y="861060"/>
            <a:ext cx="8229600" cy="3733165"/>
          </a:xfrm>
          <a:prstGeom prst="rect">
            <a:avLst/>
          </a:prstGeom>
        </p:spPr>
        <p:txBody>
          <a:bodyPr vert="horz" lIns="91440" tIns="45720" rIns="91440" bIns="45720" rtlCol="0">
            <a:normAutofit/>
          </a:bodyPr>
          <a:lstStyle/>
          <a:p>
            <a:pPr marL="171446" marR="0" lvl="0" indent="-171446" algn="l" defTabSz="685783" rtl="0" eaLnBrk="1" fontAlgn="auto" latinLnBrk="0" hangingPunct="1">
              <a:lnSpc>
                <a:spcPct val="90000"/>
              </a:lnSpc>
              <a:spcBef>
                <a:spcPts val="750"/>
              </a:spcBef>
              <a:spcAft>
                <a:spcPts val="0"/>
              </a:spcAft>
              <a:buClrTx/>
              <a:buSzTx/>
              <a:buFontTx/>
              <a:buBlip>
                <a:blip r:embed="rId26"/>
              </a:buBlip>
              <a:tabLst/>
              <a:defRPr/>
            </a:pPr>
            <a:r>
              <a:rPr kumimoji="0" lang="en-US" sz="2100" b="0" i="0" u="none" strike="noStrike" kern="1200" cap="none" spc="0" normalizeH="0" baseline="0" noProof="0" dirty="0">
                <a:ln>
                  <a:noFill/>
                </a:ln>
                <a:solidFill>
                  <a:srgbClr val="1F1A17"/>
                </a:solidFill>
                <a:effectLst/>
                <a:uLnTx/>
                <a:uFillTx/>
                <a:latin typeface="+mn-lt"/>
                <a:ea typeface="+mn-ea"/>
                <a:cs typeface="+mn-cs"/>
              </a:rPr>
              <a:t>Click to edit Master text styles</a:t>
            </a:r>
          </a:p>
          <a:p>
            <a:pPr marL="514337" marR="0" lvl="1" indent="-171446" algn="l" defTabSz="685783" rtl="0" eaLnBrk="1" fontAlgn="auto" latinLnBrk="0" hangingPunct="1">
              <a:lnSpc>
                <a:spcPct val="90000"/>
              </a:lnSpc>
              <a:spcBef>
                <a:spcPts val="375"/>
              </a:spcBef>
              <a:spcAft>
                <a:spcPts val="0"/>
              </a:spcAft>
              <a:buClrTx/>
              <a:buSzTx/>
              <a:buFontTx/>
              <a:buBlip>
                <a:blip r:embed="rId26"/>
              </a:buBlip>
              <a:tabLst/>
              <a:defRPr/>
            </a:pPr>
            <a:r>
              <a:rPr kumimoji="0" lang="en-US" sz="1800" b="0" i="0" u="none" strike="noStrike" kern="1200" cap="none" spc="0" normalizeH="0" baseline="0" noProof="0" dirty="0">
                <a:ln>
                  <a:noFill/>
                </a:ln>
                <a:solidFill>
                  <a:srgbClr val="1F1A17"/>
                </a:solidFill>
                <a:effectLst/>
                <a:uLnTx/>
                <a:uFillTx/>
                <a:latin typeface="+mn-lt"/>
                <a:ea typeface="+mn-ea"/>
                <a:cs typeface="+mn-cs"/>
              </a:rPr>
              <a:t>Second level</a:t>
            </a:r>
          </a:p>
          <a:p>
            <a:pPr marL="857228" marR="0" lvl="2" indent="-171446" algn="l" defTabSz="685783" rtl="0" eaLnBrk="1" fontAlgn="auto" latinLnBrk="0" hangingPunct="1">
              <a:lnSpc>
                <a:spcPct val="90000"/>
              </a:lnSpc>
              <a:spcBef>
                <a:spcPts val="375"/>
              </a:spcBef>
              <a:spcAft>
                <a:spcPts val="0"/>
              </a:spcAft>
              <a:buClrTx/>
              <a:buSzTx/>
              <a:buFontTx/>
              <a:buBlip>
                <a:blip r:embed="rId26"/>
              </a:buBlip>
              <a:tabLst/>
              <a:defRPr/>
            </a:pPr>
            <a:r>
              <a:rPr kumimoji="0" lang="en-US" sz="1500" b="0" i="0" u="none" strike="noStrike" kern="1200" cap="none" spc="0" normalizeH="0" baseline="0" noProof="0" dirty="0">
                <a:ln>
                  <a:noFill/>
                </a:ln>
                <a:solidFill>
                  <a:srgbClr val="1F1A17"/>
                </a:solidFill>
                <a:effectLst/>
                <a:uLnTx/>
                <a:uFillTx/>
                <a:latin typeface="+mn-lt"/>
                <a:ea typeface="+mn-ea"/>
                <a:cs typeface="+mn-cs"/>
              </a:rPr>
              <a:t>Third level</a:t>
            </a:r>
          </a:p>
          <a:p>
            <a:pPr marL="1200120" marR="0" lvl="3" indent="-171446" algn="l" defTabSz="685783" rtl="0" eaLnBrk="1" fontAlgn="auto" latinLnBrk="0" hangingPunct="1">
              <a:lnSpc>
                <a:spcPct val="90000"/>
              </a:lnSpc>
              <a:spcBef>
                <a:spcPts val="375"/>
              </a:spcBef>
              <a:spcAft>
                <a:spcPts val="0"/>
              </a:spcAft>
              <a:buClrTx/>
              <a:buSzTx/>
              <a:buFontTx/>
              <a:buBlip>
                <a:blip r:embed="rId26"/>
              </a:buBlip>
              <a:tabLst/>
              <a:defRPr/>
            </a:pPr>
            <a:r>
              <a:rPr kumimoji="0" lang="en-US" sz="1400" b="0" i="0" u="none" strike="noStrike" kern="1200" cap="none" spc="0" normalizeH="0" baseline="0" noProof="0" dirty="0">
                <a:ln>
                  <a:noFill/>
                </a:ln>
                <a:solidFill>
                  <a:srgbClr val="1F1A17"/>
                </a:solidFill>
                <a:effectLst/>
                <a:uLnTx/>
                <a:uFillTx/>
                <a:latin typeface="+mn-lt"/>
                <a:ea typeface="+mn-ea"/>
                <a:cs typeface="+mn-cs"/>
              </a:rPr>
              <a:t>Fourth level</a:t>
            </a:r>
          </a:p>
          <a:p>
            <a:pPr marL="1543012" marR="0" lvl="4" indent="-171446" algn="l" defTabSz="685783" rtl="0" eaLnBrk="1" fontAlgn="auto" latinLnBrk="0" hangingPunct="1">
              <a:lnSpc>
                <a:spcPct val="90000"/>
              </a:lnSpc>
              <a:spcBef>
                <a:spcPts val="375"/>
              </a:spcBef>
              <a:spcAft>
                <a:spcPts val="0"/>
              </a:spcAft>
              <a:buClrTx/>
              <a:buSzTx/>
              <a:buFontTx/>
              <a:buBlip>
                <a:blip r:embed="rId26"/>
              </a:buBlip>
              <a:tabLst/>
              <a:defRPr/>
            </a:pPr>
            <a:r>
              <a:rPr kumimoji="0" lang="en-US" sz="1400" b="0" i="0" u="none" strike="noStrike" kern="1200" cap="none" spc="0" normalizeH="0" baseline="0" noProof="0" dirty="0">
                <a:ln>
                  <a:noFill/>
                </a:ln>
                <a:solidFill>
                  <a:srgbClr val="1F1A17"/>
                </a:solidFill>
                <a:effectLst/>
                <a:uLnTx/>
                <a:uFillTx/>
                <a:latin typeface="+mn-lt"/>
                <a:ea typeface="+mn-ea"/>
                <a:cs typeface="+mn-cs"/>
              </a:rPr>
              <a:t>Fifth level</a:t>
            </a:r>
          </a:p>
        </p:txBody>
      </p:sp>
      <p:sp>
        <p:nvSpPr>
          <p:cNvPr id="2" name="TextBox 1"/>
          <p:cNvSpPr txBox="1"/>
          <p:nvPr userDrawn="1"/>
        </p:nvSpPr>
        <p:spPr>
          <a:xfrm>
            <a:off x="0" y="4831882"/>
            <a:ext cx="1232034" cy="311619"/>
          </a:xfrm>
          <a:prstGeom prst="rect">
            <a:avLst/>
          </a:prstGeom>
          <a:noFill/>
        </p:spPr>
        <p:txBody>
          <a:bodyPr wrap="square" rtlCol="0">
            <a:spAutoFit/>
          </a:bodyPr>
          <a:lstStyle/>
          <a:p>
            <a:r>
              <a:rPr lang="en-IN" b="1" i="1" dirty="0"/>
              <a:t>PID</a:t>
            </a:r>
            <a:r>
              <a:rPr lang="en-IN" b="1" i="1" baseline="0" dirty="0"/>
              <a:t> No.</a:t>
            </a:r>
            <a:endParaRPr lang="en-IN" b="1" i="1" dirty="0"/>
          </a:p>
        </p:txBody>
      </p:sp>
      <p:pic>
        <p:nvPicPr>
          <p:cNvPr id="11" name="Picture 10"/>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7445648" y="106064"/>
            <a:ext cx="1472654" cy="416026"/>
          </a:xfrm>
          <a:prstGeom prst="rect">
            <a:avLst/>
          </a:prstGeom>
        </p:spPr>
      </p:pic>
    </p:spTree>
    <p:extLst>
      <p:ext uri="{BB962C8B-B14F-4D97-AF65-F5344CB8AC3E}">
        <p14:creationId xmlns:p14="http://schemas.microsoft.com/office/powerpoint/2010/main" val="3495519508"/>
      </p:ext>
    </p:extLst>
  </p:cSld>
  <p:clrMap bg1="lt1" tx1="dk1" bg2="lt2" tx2="dk2" accent1="accent1" accent2="accent2" accent3="accent3" accent4="accent4" accent5="accent5" accent6="accent6" hlink="hlink" folHlink="folHlink"/>
  <p:sldLayoutIdLst>
    <p:sldLayoutId id="2147483699" r:id="rId1"/>
    <p:sldLayoutId id="2147483703" r:id="rId2"/>
    <p:sldLayoutId id="2147483713" r:id="rId3"/>
    <p:sldLayoutId id="2147483714" r:id="rId4"/>
    <p:sldLayoutId id="2147483702" r:id="rId5"/>
    <p:sldLayoutId id="2147483700" r:id="rId6"/>
    <p:sldLayoutId id="2147483704" r:id="rId7"/>
    <p:sldLayoutId id="2147483705" r:id="rId8"/>
    <p:sldLayoutId id="2147483715" r:id="rId9"/>
    <p:sldLayoutId id="2147483706" r:id="rId10"/>
    <p:sldLayoutId id="2147483707" r:id="rId11"/>
    <p:sldLayoutId id="2147483708" r:id="rId12"/>
    <p:sldLayoutId id="2147483709" r:id="rId13"/>
    <p:sldLayoutId id="2147483712" r:id="rId14"/>
    <p:sldLayoutId id="2147483716" r:id="rId15"/>
    <p:sldLayoutId id="2147483717" r:id="rId16"/>
    <p:sldLayoutId id="2147483718" r:id="rId17"/>
    <p:sldLayoutId id="2147483719" r:id="rId18"/>
    <p:sldLayoutId id="2147483720" r:id="rId19"/>
    <p:sldLayoutId id="2147483721" r:id="rId20"/>
    <p:sldLayoutId id="2147483710" r:id="rId21"/>
    <p:sldLayoutId id="2147483724" r:id="rId22"/>
    <p:sldLayoutId id="2147483725" r:id="rId23"/>
    <p:sldLayoutId id="2147483751" r:id="rId24"/>
  </p:sldLayoutIdLst>
  <p:hf hdr="0" ftr="0" dt="0"/>
  <p:txStyles>
    <p:titleStyle>
      <a:lvl1pPr algn="l" defTabSz="685783" rtl="0" eaLnBrk="1" latinLnBrk="0" hangingPunct="1">
        <a:lnSpc>
          <a:spcPct val="90000"/>
        </a:lnSpc>
        <a:spcBef>
          <a:spcPct val="0"/>
        </a:spcBef>
        <a:buNone/>
        <a:defRPr sz="2400" b="0" kern="1200">
          <a:solidFill>
            <a:schemeClr val="tx1">
              <a:lumMod val="75000"/>
              <a:lumOff val="25000"/>
            </a:schemeClr>
          </a:solidFill>
          <a:latin typeface="+mn-lt"/>
          <a:ea typeface="+mj-ea"/>
          <a:cs typeface="+mj-cs"/>
        </a:defRPr>
      </a:lvl1pPr>
    </p:titleStyle>
    <p:bodyStyle>
      <a:lvl1pPr marL="171446" marR="0" indent="-171446" algn="l" defTabSz="685783" rtl="0" eaLnBrk="1" fontAlgn="auto" latinLnBrk="0" hangingPunct="1">
        <a:lnSpc>
          <a:spcPct val="90000"/>
        </a:lnSpc>
        <a:spcBef>
          <a:spcPts val="750"/>
        </a:spcBef>
        <a:spcAft>
          <a:spcPts val="0"/>
        </a:spcAft>
        <a:buClrTx/>
        <a:buSzTx/>
        <a:buFontTx/>
        <a:buBlip>
          <a:blip r:embed="rId26"/>
        </a:buBlip>
        <a:tabLst>
          <a:tab pos="180975" algn="l"/>
        </a:tabLst>
        <a:defRPr lang="en-US" sz="2100" kern="1200" smtClean="0">
          <a:solidFill>
            <a:schemeClr val="tx1">
              <a:lumMod val="75000"/>
              <a:lumOff val="25000"/>
            </a:schemeClr>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6"/>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6"/>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6"/>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6"/>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937762"/>
            <a:ext cx="9144000" cy="205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srgbClr val="FFFFFF"/>
              </a:solidFill>
            </a:endParaRPr>
          </a:p>
        </p:txBody>
      </p:sp>
      <p:sp>
        <p:nvSpPr>
          <p:cNvPr id="9" name="TextBox 8"/>
          <p:cNvSpPr txBox="1"/>
          <p:nvPr userDrawn="1"/>
        </p:nvSpPr>
        <p:spPr>
          <a:xfrm>
            <a:off x="3151449" y="4936035"/>
            <a:ext cx="2863602" cy="207747"/>
          </a:xfrm>
          <a:prstGeom prst="rect">
            <a:avLst/>
          </a:prstGeom>
          <a:noFill/>
        </p:spPr>
        <p:txBody>
          <a:bodyPr wrap="none" lIns="68579" tIns="34289" rIns="68579" bIns="34289" rtlCol="0">
            <a:spAutoFit/>
          </a:bodyPr>
          <a:lstStyle/>
          <a:p>
            <a:pPr algn="ctr" defTabSz="685783">
              <a:defRPr/>
            </a:pPr>
            <a:r>
              <a:rPr lang="en-US" sz="900" dirty="0">
                <a:solidFill>
                  <a:srgbClr val="000000">
                    <a:lumMod val="75000"/>
                    <a:lumOff val="25000"/>
                  </a:srgbClr>
                </a:solidFill>
              </a:rPr>
              <a:t>Restricted Circulation | L&amp;T Technology Services | © 2016</a:t>
            </a:r>
          </a:p>
        </p:txBody>
      </p:sp>
      <p:sp>
        <p:nvSpPr>
          <p:cNvPr id="10" name="TextBox 9"/>
          <p:cNvSpPr txBox="1"/>
          <p:nvPr userDrawn="1"/>
        </p:nvSpPr>
        <p:spPr>
          <a:xfrm>
            <a:off x="8578121" y="4936034"/>
            <a:ext cx="460947" cy="207749"/>
          </a:xfrm>
          <a:prstGeom prst="rect">
            <a:avLst/>
          </a:prstGeom>
          <a:noFill/>
        </p:spPr>
        <p:txBody>
          <a:bodyPr wrap="square" lIns="68579" tIns="34289" rIns="68579" bIns="34289" rtlCol="0">
            <a:spAutoFit/>
          </a:bodyPr>
          <a:lstStyle/>
          <a:p>
            <a:pPr algn="r" defTabSz="685783"/>
            <a:fld id="{D1AD548E-8EA6-684F-9B89-4E9F5DC57BB8}" type="slidenum">
              <a:rPr lang="en-US" sz="900" smtClean="0">
                <a:solidFill>
                  <a:srgbClr val="000000">
                    <a:lumMod val="75000"/>
                    <a:lumOff val="25000"/>
                  </a:srgbClr>
                </a:solidFill>
              </a:rPr>
              <a:pPr algn="r" defTabSz="685783"/>
              <a:t>‹#›</a:t>
            </a:fld>
            <a:endParaRPr lang="en-US" sz="900" dirty="0">
              <a:solidFill>
                <a:srgbClr val="000000">
                  <a:lumMod val="75000"/>
                  <a:lumOff val="25000"/>
                </a:srgbClr>
              </a:solidFill>
            </a:endParaRPr>
          </a:p>
        </p:txBody>
      </p:sp>
      <p:grpSp>
        <p:nvGrpSpPr>
          <p:cNvPr id="13" name="Group 12"/>
          <p:cNvGrpSpPr/>
          <p:nvPr userDrawn="1"/>
        </p:nvGrpSpPr>
        <p:grpSpPr>
          <a:xfrm>
            <a:off x="249998" y="475257"/>
            <a:ext cx="8644004" cy="108070"/>
            <a:chOff x="249998" y="488319"/>
            <a:chExt cx="8644004" cy="108070"/>
          </a:xfrm>
        </p:grpSpPr>
        <p:sp>
          <p:nvSpPr>
            <p:cNvPr id="14"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sp>
          <p:nvSpPr>
            <p:cNvPr id="15"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FF"/>
                </a:solidFill>
              </a:endParaRPr>
            </a:p>
          </p:txBody>
        </p:sp>
      </p:grpSp>
      <p:sp>
        <p:nvSpPr>
          <p:cNvPr id="19" name="Title Placeholder 18"/>
          <p:cNvSpPr>
            <a:spLocks noGrp="1"/>
          </p:cNvSpPr>
          <p:nvPr>
            <p:ph type="title"/>
          </p:nvPr>
        </p:nvSpPr>
        <p:spPr>
          <a:xfrm>
            <a:off x="304800" y="129539"/>
            <a:ext cx="8382000" cy="345719"/>
          </a:xfrm>
          <a:prstGeom prst="rect">
            <a:avLst/>
          </a:prstGeom>
        </p:spPr>
        <p:txBody>
          <a:bodyPr vert="horz" lIns="91440" tIns="45720" rIns="91440" bIns="45720" rtlCol="0" anchor="ctr">
            <a:noAutofit/>
          </a:bodyPr>
          <a:lstStyle/>
          <a:p>
            <a:r>
              <a:rPr lang="en-US" dirty="0"/>
              <a:t>Click to edit Master title style</a:t>
            </a:r>
            <a:endParaRPr lang="en-IN" dirty="0"/>
          </a:p>
        </p:txBody>
      </p:sp>
      <p:sp>
        <p:nvSpPr>
          <p:cNvPr id="21" name="Text Placeholder 20"/>
          <p:cNvSpPr>
            <a:spLocks noGrp="1"/>
          </p:cNvSpPr>
          <p:nvPr>
            <p:ph type="body" idx="1"/>
          </p:nvPr>
        </p:nvSpPr>
        <p:spPr>
          <a:xfrm>
            <a:off x="457200" y="861060"/>
            <a:ext cx="8229600" cy="3733165"/>
          </a:xfrm>
          <a:prstGeom prst="rect">
            <a:avLst/>
          </a:prstGeom>
        </p:spPr>
        <p:txBody>
          <a:bodyPr vert="horz" lIns="91440" tIns="45720" rIns="91440" bIns="45720" rtlCol="0">
            <a:normAutofit/>
          </a:bodyPr>
          <a:lstStyle/>
          <a:p>
            <a:pPr marL="171446" marR="0" lvl="0" indent="-171446" algn="l" defTabSz="685783" rtl="0" eaLnBrk="1" fontAlgn="auto" latinLnBrk="0" hangingPunct="1">
              <a:lnSpc>
                <a:spcPct val="90000"/>
              </a:lnSpc>
              <a:spcBef>
                <a:spcPts val="750"/>
              </a:spcBef>
              <a:spcAft>
                <a:spcPts val="0"/>
              </a:spcAft>
              <a:buClrTx/>
              <a:buSzTx/>
              <a:buFontTx/>
              <a:buBlip>
                <a:blip r:embed="rId25"/>
              </a:buBlip>
              <a:tabLst/>
              <a:defRPr/>
            </a:pPr>
            <a:r>
              <a:rPr kumimoji="0" lang="en-US" sz="2100" b="0" i="0" u="none" strike="noStrike" kern="1200" cap="none" spc="0" normalizeH="0" baseline="0" noProof="0" dirty="0">
                <a:ln>
                  <a:noFill/>
                </a:ln>
                <a:solidFill>
                  <a:srgbClr val="1F1A17"/>
                </a:solidFill>
                <a:effectLst/>
                <a:uLnTx/>
                <a:uFillTx/>
                <a:latin typeface="+mn-lt"/>
                <a:ea typeface="+mn-ea"/>
                <a:cs typeface="+mn-cs"/>
              </a:rPr>
              <a:t>Click to edit Master text styles</a:t>
            </a:r>
          </a:p>
          <a:p>
            <a:pPr marL="514337" marR="0" lvl="1" indent="-171446" algn="l" defTabSz="685783" rtl="0" eaLnBrk="1" fontAlgn="auto" latinLnBrk="0" hangingPunct="1">
              <a:lnSpc>
                <a:spcPct val="90000"/>
              </a:lnSpc>
              <a:spcBef>
                <a:spcPts val="375"/>
              </a:spcBef>
              <a:spcAft>
                <a:spcPts val="0"/>
              </a:spcAft>
              <a:buClrTx/>
              <a:buSzTx/>
              <a:buFontTx/>
              <a:buBlip>
                <a:blip r:embed="rId25"/>
              </a:buBlip>
              <a:tabLst/>
              <a:defRPr/>
            </a:pPr>
            <a:r>
              <a:rPr kumimoji="0" lang="en-US" sz="1800" b="0" i="0" u="none" strike="noStrike" kern="1200" cap="none" spc="0" normalizeH="0" baseline="0" noProof="0" dirty="0">
                <a:ln>
                  <a:noFill/>
                </a:ln>
                <a:solidFill>
                  <a:srgbClr val="1F1A17"/>
                </a:solidFill>
                <a:effectLst/>
                <a:uLnTx/>
                <a:uFillTx/>
                <a:latin typeface="+mn-lt"/>
                <a:ea typeface="+mn-ea"/>
                <a:cs typeface="+mn-cs"/>
              </a:rPr>
              <a:t>Second level</a:t>
            </a:r>
          </a:p>
          <a:p>
            <a:pPr marL="857228" marR="0" lvl="2" indent="-171446" algn="l" defTabSz="685783" rtl="0" eaLnBrk="1" fontAlgn="auto" latinLnBrk="0" hangingPunct="1">
              <a:lnSpc>
                <a:spcPct val="90000"/>
              </a:lnSpc>
              <a:spcBef>
                <a:spcPts val="375"/>
              </a:spcBef>
              <a:spcAft>
                <a:spcPts val="0"/>
              </a:spcAft>
              <a:buClrTx/>
              <a:buSzTx/>
              <a:buFontTx/>
              <a:buBlip>
                <a:blip r:embed="rId25"/>
              </a:buBlip>
              <a:tabLst/>
              <a:defRPr/>
            </a:pPr>
            <a:r>
              <a:rPr kumimoji="0" lang="en-US" sz="1500" b="0" i="0" u="none" strike="noStrike" kern="1200" cap="none" spc="0" normalizeH="0" baseline="0" noProof="0" dirty="0">
                <a:ln>
                  <a:noFill/>
                </a:ln>
                <a:solidFill>
                  <a:srgbClr val="1F1A17"/>
                </a:solidFill>
                <a:effectLst/>
                <a:uLnTx/>
                <a:uFillTx/>
                <a:latin typeface="+mn-lt"/>
                <a:ea typeface="+mn-ea"/>
                <a:cs typeface="+mn-cs"/>
              </a:rPr>
              <a:t>Third level</a:t>
            </a:r>
          </a:p>
          <a:p>
            <a:pPr marL="1200120" marR="0" lvl="3" indent="-171446" algn="l" defTabSz="685783" rtl="0" eaLnBrk="1" fontAlgn="auto" latinLnBrk="0" hangingPunct="1">
              <a:lnSpc>
                <a:spcPct val="90000"/>
              </a:lnSpc>
              <a:spcBef>
                <a:spcPts val="375"/>
              </a:spcBef>
              <a:spcAft>
                <a:spcPts val="0"/>
              </a:spcAft>
              <a:buClrTx/>
              <a:buSzTx/>
              <a:buFontTx/>
              <a:buBlip>
                <a:blip r:embed="rId25"/>
              </a:buBlip>
              <a:tabLst/>
              <a:defRPr/>
            </a:pPr>
            <a:r>
              <a:rPr kumimoji="0" lang="en-US" sz="1400" b="0" i="0" u="none" strike="noStrike" kern="1200" cap="none" spc="0" normalizeH="0" baseline="0" noProof="0" dirty="0">
                <a:ln>
                  <a:noFill/>
                </a:ln>
                <a:solidFill>
                  <a:srgbClr val="1F1A17"/>
                </a:solidFill>
                <a:effectLst/>
                <a:uLnTx/>
                <a:uFillTx/>
                <a:latin typeface="+mn-lt"/>
                <a:ea typeface="+mn-ea"/>
                <a:cs typeface="+mn-cs"/>
              </a:rPr>
              <a:t>Fourth level</a:t>
            </a:r>
          </a:p>
          <a:p>
            <a:pPr marL="1543012" marR="0" lvl="4" indent="-171446" algn="l" defTabSz="685783" rtl="0" eaLnBrk="1" fontAlgn="auto" latinLnBrk="0" hangingPunct="1">
              <a:lnSpc>
                <a:spcPct val="90000"/>
              </a:lnSpc>
              <a:spcBef>
                <a:spcPts val="375"/>
              </a:spcBef>
              <a:spcAft>
                <a:spcPts val="0"/>
              </a:spcAft>
              <a:buClrTx/>
              <a:buSzTx/>
              <a:buFontTx/>
              <a:buBlip>
                <a:blip r:embed="rId25"/>
              </a:buBlip>
              <a:tabLst/>
              <a:defRPr/>
            </a:pPr>
            <a:r>
              <a:rPr kumimoji="0" lang="en-US" sz="1400" b="0" i="0" u="none" strike="noStrike" kern="1200" cap="none" spc="0" normalizeH="0" baseline="0" noProof="0" dirty="0">
                <a:ln>
                  <a:noFill/>
                </a:ln>
                <a:solidFill>
                  <a:srgbClr val="1F1A17"/>
                </a:solidFill>
                <a:effectLst/>
                <a:uLnTx/>
                <a:uFillTx/>
                <a:latin typeface="+mn-lt"/>
                <a:ea typeface="+mn-ea"/>
                <a:cs typeface="+mn-cs"/>
              </a:rPr>
              <a:t>Fifth level</a:t>
            </a:r>
          </a:p>
        </p:txBody>
      </p:sp>
      <p:pic>
        <p:nvPicPr>
          <p:cNvPr id="11" name="Picture 10"/>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7445648" y="106064"/>
            <a:ext cx="1472654" cy="416026"/>
          </a:xfrm>
          <a:prstGeom prst="rect">
            <a:avLst/>
          </a:prstGeom>
        </p:spPr>
      </p:pic>
    </p:spTree>
    <p:extLst>
      <p:ext uri="{BB962C8B-B14F-4D97-AF65-F5344CB8AC3E}">
        <p14:creationId xmlns:p14="http://schemas.microsoft.com/office/powerpoint/2010/main" val="361104898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Lst>
  <p:hf hdr="0" ftr="0" dt="0"/>
  <p:txStyles>
    <p:titleStyle>
      <a:lvl1pPr algn="l" defTabSz="685783" rtl="0" eaLnBrk="1" latinLnBrk="0" hangingPunct="1">
        <a:lnSpc>
          <a:spcPct val="90000"/>
        </a:lnSpc>
        <a:spcBef>
          <a:spcPct val="0"/>
        </a:spcBef>
        <a:buNone/>
        <a:defRPr sz="2400" b="0" kern="1200">
          <a:solidFill>
            <a:schemeClr val="tx1">
              <a:lumMod val="75000"/>
              <a:lumOff val="25000"/>
            </a:schemeClr>
          </a:solidFill>
          <a:latin typeface="+mn-lt"/>
          <a:ea typeface="+mj-ea"/>
          <a:cs typeface="+mj-cs"/>
        </a:defRPr>
      </a:lvl1pPr>
    </p:titleStyle>
    <p:bodyStyle>
      <a:lvl1pPr marL="171446" marR="0" indent="-171446" algn="l" defTabSz="685783" rtl="0" eaLnBrk="1" fontAlgn="auto" latinLnBrk="0" hangingPunct="1">
        <a:lnSpc>
          <a:spcPct val="90000"/>
        </a:lnSpc>
        <a:spcBef>
          <a:spcPts val="750"/>
        </a:spcBef>
        <a:spcAft>
          <a:spcPts val="0"/>
        </a:spcAft>
        <a:buClrTx/>
        <a:buSzTx/>
        <a:buFontTx/>
        <a:buBlip>
          <a:blip r:embed="rId25"/>
        </a:buBlip>
        <a:tabLst>
          <a:tab pos="180975" algn="l"/>
        </a:tabLst>
        <a:defRPr lang="en-US" sz="2100" kern="1200" smtClean="0">
          <a:solidFill>
            <a:schemeClr val="tx1">
              <a:lumMod val="75000"/>
              <a:lumOff val="25000"/>
            </a:schemeClr>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5"/>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5"/>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5"/>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5"/>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Data"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Variance" TargetMode="External"/><Relationship Id="rId2" Type="http://schemas.openxmlformats.org/officeDocument/2006/relationships/hyperlink" Target="https://en.wikipedia.org/wiki/Statistical_mode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14" y="1044789"/>
            <a:ext cx="4484275" cy="1561151"/>
          </a:xfrm>
        </p:spPr>
        <p:txBody>
          <a:bodyPr/>
          <a:lstStyle/>
          <a:p>
            <a:r>
              <a:rPr lang="en-US" sz="2400" dirty="0">
                <a:solidFill>
                  <a:schemeClr val="accent1">
                    <a:lumMod val="75000"/>
                  </a:schemeClr>
                </a:solidFill>
              </a:rPr>
              <a:t>PID-235</a:t>
            </a:r>
            <a:br>
              <a:rPr lang="en-US" sz="2400" dirty="0">
                <a:solidFill>
                  <a:schemeClr val="accent1">
                    <a:lumMod val="75000"/>
                  </a:schemeClr>
                </a:solidFill>
              </a:rPr>
            </a:br>
            <a:r>
              <a:rPr lang="en-US" sz="2400" dirty="0">
                <a:solidFill>
                  <a:schemeClr val="accent1">
                    <a:lumMod val="75000"/>
                  </a:schemeClr>
                </a:solidFill>
              </a:rPr>
              <a:t>Road Surface Analysis and Potholes Detection</a:t>
            </a:r>
            <a:endParaRPr lang="en-IN" sz="2400" dirty="0">
              <a:solidFill>
                <a:schemeClr val="accent1">
                  <a:lumMod val="75000"/>
                </a:schemeClr>
              </a:solidFill>
            </a:endParaRPr>
          </a:p>
        </p:txBody>
      </p:sp>
      <p:sp>
        <p:nvSpPr>
          <p:cNvPr id="5" name="TextBox 4"/>
          <p:cNvSpPr txBox="1"/>
          <p:nvPr/>
        </p:nvSpPr>
        <p:spPr>
          <a:xfrm>
            <a:off x="0" y="3220163"/>
            <a:ext cx="3099335" cy="300082"/>
          </a:xfrm>
          <a:prstGeom prst="rect">
            <a:avLst/>
          </a:prstGeom>
          <a:noFill/>
        </p:spPr>
        <p:txBody>
          <a:bodyPr wrap="square" rtlCol="0">
            <a:spAutoFit/>
          </a:bodyPr>
          <a:lstStyle/>
          <a:p>
            <a:r>
              <a:rPr lang="en-IN" dirty="0"/>
              <a:t>Author Names and Photos:</a:t>
            </a:r>
          </a:p>
        </p:txBody>
      </p:sp>
      <p:sp>
        <p:nvSpPr>
          <p:cNvPr id="7" name="TextBox 6"/>
          <p:cNvSpPr txBox="1"/>
          <p:nvPr/>
        </p:nvSpPr>
        <p:spPr>
          <a:xfrm>
            <a:off x="1235756" y="4580277"/>
            <a:ext cx="1087581" cy="507831"/>
          </a:xfrm>
          <a:prstGeom prst="rect">
            <a:avLst/>
          </a:prstGeom>
          <a:noFill/>
        </p:spPr>
        <p:txBody>
          <a:bodyPr wrap="square" rtlCol="0">
            <a:spAutoFit/>
          </a:bodyPr>
          <a:lstStyle/>
          <a:p>
            <a:pPr algn="ctr"/>
            <a:r>
              <a:rPr lang="en-IN" dirty="0" err="1"/>
              <a:t>Akanksha</a:t>
            </a:r>
            <a:r>
              <a:rPr lang="en-IN" dirty="0"/>
              <a:t> </a:t>
            </a:r>
            <a:r>
              <a:rPr lang="en-IN" dirty="0" err="1"/>
              <a:t>Dwivedi</a:t>
            </a:r>
            <a:endParaRPr lang="en-IN" dirty="0"/>
          </a:p>
        </p:txBody>
      </p:sp>
      <p:sp>
        <p:nvSpPr>
          <p:cNvPr id="8" name="TextBox 7"/>
          <p:cNvSpPr txBox="1"/>
          <p:nvPr/>
        </p:nvSpPr>
        <p:spPr>
          <a:xfrm>
            <a:off x="3000557" y="4576328"/>
            <a:ext cx="1200236" cy="300082"/>
          </a:xfrm>
          <a:prstGeom prst="rect">
            <a:avLst/>
          </a:prstGeom>
          <a:noFill/>
        </p:spPr>
        <p:txBody>
          <a:bodyPr wrap="square" rtlCol="0">
            <a:spAutoFit/>
          </a:bodyPr>
          <a:lstStyle/>
          <a:p>
            <a:pPr algn="ctr"/>
            <a:r>
              <a:rPr lang="en-IN" dirty="0"/>
              <a:t>Ayush Singhal</a:t>
            </a:r>
          </a:p>
        </p:txBody>
      </p:sp>
      <p:sp>
        <p:nvSpPr>
          <p:cNvPr id="12" name="Rectangle 11"/>
          <p:cNvSpPr/>
          <p:nvPr/>
        </p:nvSpPr>
        <p:spPr>
          <a:xfrm>
            <a:off x="1316058" y="3713526"/>
            <a:ext cx="926978" cy="819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i="1" dirty="0">
                <a:solidFill>
                  <a:schemeClr val="bg1"/>
                </a:solidFill>
                <a:latin typeface="Calibri" panose="020F0502020204030204" pitchFamily="34" charset="0"/>
              </a:rPr>
              <a:t>Photo (Author 1)</a:t>
            </a:r>
          </a:p>
        </p:txBody>
      </p:sp>
      <p:pic>
        <p:nvPicPr>
          <p:cNvPr id="14" name="Picture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6855" y="1"/>
            <a:ext cx="4667712" cy="4933548"/>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p:spPr>
      </p:pic>
      <p:sp>
        <p:nvSpPr>
          <p:cNvPr id="6" name="Rectangle 5"/>
          <p:cNvSpPr/>
          <p:nvPr/>
        </p:nvSpPr>
        <p:spPr>
          <a:xfrm>
            <a:off x="1026194" y="858781"/>
            <a:ext cx="4102983" cy="523220"/>
          </a:xfrm>
          <a:prstGeom prst="rect">
            <a:avLst/>
          </a:prstGeom>
        </p:spPr>
        <p:txBody>
          <a:bodyPr wrap="none">
            <a:spAutoFit/>
          </a:bodyPr>
          <a:lstStyle/>
          <a:p>
            <a:pPr lvl="0"/>
            <a:r>
              <a:rPr lang="en-IN" sz="2800" dirty="0">
                <a:solidFill>
                  <a:srgbClr val="000000"/>
                </a:solidFill>
              </a:rPr>
              <a:t>Full Paper Presentation on </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2819" y="238372"/>
            <a:ext cx="2156112" cy="60910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9335" y="3689348"/>
            <a:ext cx="915396" cy="867918"/>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1954" y="3689348"/>
            <a:ext cx="915183" cy="867918"/>
          </a:xfrm>
          <a:prstGeom prst="rect">
            <a:avLst/>
          </a:prstGeom>
        </p:spPr>
      </p:pic>
    </p:spTree>
    <p:extLst>
      <p:ext uri="{BB962C8B-B14F-4D97-AF65-F5344CB8AC3E}">
        <p14:creationId xmlns:p14="http://schemas.microsoft.com/office/powerpoint/2010/main" val="82865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Implementation and prototype / POC</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352" r="16937"/>
          <a:stretch/>
        </p:blipFill>
        <p:spPr>
          <a:xfrm>
            <a:off x="184778" y="1019050"/>
            <a:ext cx="2846070" cy="294823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438" r="6852"/>
          <a:stretch/>
        </p:blipFill>
        <p:spPr>
          <a:xfrm>
            <a:off x="3148965" y="1019051"/>
            <a:ext cx="2846070" cy="294823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8813" r="13477"/>
          <a:stretch/>
        </p:blipFill>
        <p:spPr>
          <a:xfrm>
            <a:off x="6113152" y="1019052"/>
            <a:ext cx="2846070" cy="2948233"/>
          </a:xfrm>
          <a:prstGeom prst="rect">
            <a:avLst/>
          </a:prstGeom>
        </p:spPr>
      </p:pic>
      <p:sp>
        <p:nvSpPr>
          <p:cNvPr id="7" name="TextBox 6"/>
          <p:cNvSpPr txBox="1"/>
          <p:nvPr/>
        </p:nvSpPr>
        <p:spPr>
          <a:xfrm>
            <a:off x="853953" y="4107656"/>
            <a:ext cx="1507720" cy="300082"/>
          </a:xfrm>
          <a:prstGeom prst="rect">
            <a:avLst/>
          </a:prstGeom>
          <a:noFill/>
        </p:spPr>
        <p:txBody>
          <a:bodyPr wrap="none" rtlCol="0">
            <a:spAutoFit/>
          </a:bodyPr>
          <a:lstStyle/>
          <a:p>
            <a:r>
              <a:rPr lang="en-US" dirty="0"/>
              <a:t>MATLAB : Gradient</a:t>
            </a:r>
          </a:p>
        </p:txBody>
      </p:sp>
      <p:sp>
        <p:nvSpPr>
          <p:cNvPr id="8" name="TextBox 7"/>
          <p:cNvSpPr txBox="1"/>
          <p:nvPr/>
        </p:nvSpPr>
        <p:spPr>
          <a:xfrm>
            <a:off x="3968212" y="4107656"/>
            <a:ext cx="1207575" cy="300082"/>
          </a:xfrm>
          <a:prstGeom prst="rect">
            <a:avLst/>
          </a:prstGeom>
          <a:noFill/>
        </p:spPr>
        <p:txBody>
          <a:bodyPr wrap="none" rtlCol="0">
            <a:spAutoFit/>
          </a:bodyPr>
          <a:lstStyle/>
          <a:p>
            <a:r>
              <a:rPr lang="en-US" dirty="0"/>
              <a:t>Original Image</a:t>
            </a:r>
          </a:p>
        </p:txBody>
      </p:sp>
      <p:sp>
        <p:nvSpPr>
          <p:cNvPr id="9" name="TextBox 8"/>
          <p:cNvSpPr txBox="1"/>
          <p:nvPr/>
        </p:nvSpPr>
        <p:spPr>
          <a:xfrm>
            <a:off x="6425690" y="4107656"/>
            <a:ext cx="2220993" cy="715581"/>
          </a:xfrm>
          <a:prstGeom prst="rect">
            <a:avLst/>
          </a:prstGeom>
          <a:noFill/>
        </p:spPr>
        <p:txBody>
          <a:bodyPr wrap="none" rtlCol="0">
            <a:spAutoFit/>
          </a:bodyPr>
          <a:lstStyle/>
          <a:p>
            <a:pPr algn="ctr"/>
            <a:r>
              <a:rPr lang="en-US" dirty="0"/>
              <a:t>OPEN CV : Adding horizontal </a:t>
            </a:r>
          </a:p>
          <a:p>
            <a:pPr algn="ctr"/>
            <a:r>
              <a:rPr lang="en-US" dirty="0"/>
              <a:t>and vertical Gradients</a:t>
            </a:r>
          </a:p>
          <a:p>
            <a:pPr algn="ctr"/>
            <a:endParaRPr lang="en-US" dirty="0"/>
          </a:p>
        </p:txBody>
      </p:sp>
    </p:spTree>
    <p:extLst>
      <p:ext uri="{BB962C8B-B14F-4D97-AF65-F5344CB8AC3E}">
        <p14:creationId xmlns:p14="http://schemas.microsoft.com/office/powerpoint/2010/main" val="1719975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106" y="795873"/>
            <a:ext cx="1994604" cy="160565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0197" y="795873"/>
            <a:ext cx="2067332" cy="1664202"/>
          </a:xfrm>
          <a:prstGeom prst="rect">
            <a:avLst/>
          </a:prstGeom>
        </p:spPr>
      </p:pic>
      <p:pic>
        <p:nvPicPr>
          <p:cNvPr id="5" name="Content Placeholder 4"/>
          <p:cNvPicPr>
            <a:picLocks noGrp="1" noChangeAspect="1"/>
          </p:cNvPicPr>
          <p:nvPr>
            <p:ph idx="1"/>
          </p:nvPr>
        </p:nvPicPr>
        <p:blipFill rotWithShape="1">
          <a:blip r:embed="rId4">
            <a:extLst>
              <a:ext uri="{28A0092B-C50C-407E-A947-70E740481C1C}">
                <a14:useLocalDpi xmlns:a14="http://schemas.microsoft.com/office/drawing/2010/main" val="0"/>
              </a:ext>
            </a:extLst>
          </a:blip>
          <a:srcRect l="11428" t="5005" r="11072" b="12051"/>
          <a:stretch/>
        </p:blipFill>
        <p:spPr>
          <a:xfrm>
            <a:off x="566292" y="2750584"/>
            <a:ext cx="2562229" cy="2110108"/>
          </a:xfrm>
        </p:spPr>
      </p:pic>
      <p:sp>
        <p:nvSpPr>
          <p:cNvPr id="3" name="Title 2"/>
          <p:cNvSpPr>
            <a:spLocks noGrp="1"/>
          </p:cNvSpPr>
          <p:nvPr>
            <p:ph type="title"/>
          </p:nvPr>
        </p:nvSpPr>
        <p:spPr/>
        <p:txBody>
          <a:bodyPr/>
          <a:lstStyle/>
          <a:p>
            <a:r>
              <a:rPr lang="en-US"/>
              <a:t>Implementation and prototype / POC</a:t>
            </a: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9185" t="9754" r="9439" b="16748"/>
          <a:stretch/>
        </p:blipFill>
        <p:spPr>
          <a:xfrm>
            <a:off x="3921916" y="2684134"/>
            <a:ext cx="4557713" cy="211431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8038" y="795873"/>
            <a:ext cx="2068831" cy="1664202"/>
          </a:xfrm>
          <a:prstGeom prst="rect">
            <a:avLst/>
          </a:prstGeom>
        </p:spPr>
      </p:pic>
      <p:sp>
        <p:nvSpPr>
          <p:cNvPr id="18" name="TextBox 17"/>
          <p:cNvSpPr txBox="1"/>
          <p:nvPr/>
        </p:nvSpPr>
        <p:spPr>
          <a:xfrm>
            <a:off x="1021059" y="2384052"/>
            <a:ext cx="1652697" cy="300082"/>
          </a:xfrm>
          <a:prstGeom prst="rect">
            <a:avLst/>
          </a:prstGeom>
          <a:noFill/>
        </p:spPr>
        <p:txBody>
          <a:bodyPr wrap="none" rtlCol="0">
            <a:spAutoFit/>
          </a:bodyPr>
          <a:lstStyle/>
          <a:p>
            <a:r>
              <a:rPr lang="en-US" dirty="0"/>
              <a:t>Gradient along Y axis</a:t>
            </a:r>
          </a:p>
        </p:txBody>
      </p:sp>
      <p:sp>
        <p:nvSpPr>
          <p:cNvPr id="19" name="TextBox 18"/>
          <p:cNvSpPr txBox="1"/>
          <p:nvPr/>
        </p:nvSpPr>
        <p:spPr>
          <a:xfrm>
            <a:off x="3968212" y="2406734"/>
            <a:ext cx="1207575" cy="300082"/>
          </a:xfrm>
          <a:prstGeom prst="rect">
            <a:avLst/>
          </a:prstGeom>
          <a:noFill/>
        </p:spPr>
        <p:txBody>
          <a:bodyPr wrap="none" rtlCol="0">
            <a:spAutoFit/>
          </a:bodyPr>
          <a:lstStyle/>
          <a:p>
            <a:r>
              <a:rPr lang="en-US" dirty="0"/>
              <a:t>Original Image</a:t>
            </a:r>
          </a:p>
        </p:txBody>
      </p:sp>
      <p:sp>
        <p:nvSpPr>
          <p:cNvPr id="20" name="TextBox 19"/>
          <p:cNvSpPr txBox="1"/>
          <p:nvPr/>
        </p:nvSpPr>
        <p:spPr>
          <a:xfrm>
            <a:off x="6227514" y="2428618"/>
            <a:ext cx="1657505" cy="300082"/>
          </a:xfrm>
          <a:prstGeom prst="rect">
            <a:avLst/>
          </a:prstGeom>
          <a:noFill/>
        </p:spPr>
        <p:txBody>
          <a:bodyPr wrap="none" rtlCol="0">
            <a:spAutoFit/>
          </a:bodyPr>
          <a:lstStyle/>
          <a:p>
            <a:r>
              <a:rPr lang="en-US" dirty="0"/>
              <a:t>Gradient along X axis</a:t>
            </a:r>
          </a:p>
        </p:txBody>
      </p:sp>
      <p:sp>
        <p:nvSpPr>
          <p:cNvPr id="21" name="TextBox 20"/>
          <p:cNvSpPr txBox="1"/>
          <p:nvPr/>
        </p:nvSpPr>
        <p:spPr>
          <a:xfrm>
            <a:off x="850106" y="4860692"/>
            <a:ext cx="1665199" cy="300082"/>
          </a:xfrm>
          <a:prstGeom prst="rect">
            <a:avLst/>
          </a:prstGeom>
          <a:noFill/>
        </p:spPr>
        <p:txBody>
          <a:bodyPr wrap="none" rtlCol="0">
            <a:spAutoFit/>
          </a:bodyPr>
          <a:lstStyle/>
          <a:p>
            <a:r>
              <a:rPr lang="en-US" dirty="0"/>
              <a:t>Gradient </a:t>
            </a:r>
            <a:r>
              <a:rPr lang="en-US" dirty="0" err="1"/>
              <a:t>Magnitutde</a:t>
            </a:r>
            <a:endParaRPr lang="en-US" dirty="0"/>
          </a:p>
        </p:txBody>
      </p:sp>
      <p:sp>
        <p:nvSpPr>
          <p:cNvPr id="22" name="TextBox 21"/>
          <p:cNvSpPr txBox="1"/>
          <p:nvPr/>
        </p:nvSpPr>
        <p:spPr>
          <a:xfrm>
            <a:off x="4969473" y="4748840"/>
            <a:ext cx="2462597" cy="300082"/>
          </a:xfrm>
          <a:prstGeom prst="rect">
            <a:avLst/>
          </a:prstGeom>
          <a:noFill/>
        </p:spPr>
        <p:txBody>
          <a:bodyPr wrap="none" rtlCol="0">
            <a:spAutoFit/>
          </a:bodyPr>
          <a:lstStyle/>
          <a:p>
            <a:r>
              <a:rPr lang="en-US" dirty="0"/>
              <a:t>Directional Gradients, </a:t>
            </a:r>
            <a:r>
              <a:rPr lang="en-US" dirty="0" err="1"/>
              <a:t>Gx</a:t>
            </a:r>
            <a:r>
              <a:rPr lang="en-US" dirty="0"/>
              <a:t> and </a:t>
            </a:r>
            <a:r>
              <a:rPr lang="en-US" dirty="0" err="1"/>
              <a:t>Gy</a:t>
            </a:r>
            <a:endParaRPr lang="en-US" dirty="0"/>
          </a:p>
        </p:txBody>
      </p:sp>
    </p:spTree>
    <p:extLst>
      <p:ext uri="{BB962C8B-B14F-4D97-AF65-F5344CB8AC3E}">
        <p14:creationId xmlns:p14="http://schemas.microsoft.com/office/powerpoint/2010/main" val="2687659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48557" y="2978788"/>
            <a:ext cx="2525382" cy="15192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3539" y="2073697"/>
            <a:ext cx="2767198" cy="166471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9152" t="8823" r="10239" b="20224"/>
          <a:stretch/>
        </p:blipFill>
        <p:spPr>
          <a:xfrm>
            <a:off x="4986383" y="742950"/>
            <a:ext cx="4004187" cy="120959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0973" t="4641" r="9499" b="13311"/>
          <a:stretch/>
        </p:blipFill>
        <p:spPr>
          <a:xfrm>
            <a:off x="5878885" y="2933250"/>
            <a:ext cx="3111685" cy="1610315"/>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11354" t="6047" r="12328" b="14436"/>
          <a:stretch/>
        </p:blipFill>
        <p:spPr>
          <a:xfrm>
            <a:off x="348557" y="685800"/>
            <a:ext cx="2608285" cy="1266750"/>
          </a:xfrm>
          <a:prstGeom prst="rect">
            <a:avLst/>
          </a:prstGeom>
        </p:spPr>
      </p:pic>
      <p:sp>
        <p:nvSpPr>
          <p:cNvPr id="10" name="TextBox 9"/>
          <p:cNvSpPr txBox="1"/>
          <p:nvPr/>
        </p:nvSpPr>
        <p:spPr>
          <a:xfrm>
            <a:off x="930257" y="1952549"/>
            <a:ext cx="1444883" cy="276999"/>
          </a:xfrm>
          <a:prstGeom prst="rect">
            <a:avLst/>
          </a:prstGeom>
          <a:noFill/>
        </p:spPr>
        <p:txBody>
          <a:bodyPr wrap="none" rtlCol="0">
            <a:spAutoFit/>
          </a:bodyPr>
          <a:lstStyle/>
          <a:p>
            <a:r>
              <a:rPr lang="en-US" sz="1200" dirty="0"/>
              <a:t>Gradient Magnitude</a:t>
            </a:r>
          </a:p>
        </p:txBody>
      </p:sp>
      <p:sp>
        <p:nvSpPr>
          <p:cNvPr id="11" name="TextBox 10"/>
          <p:cNvSpPr txBox="1"/>
          <p:nvPr/>
        </p:nvSpPr>
        <p:spPr>
          <a:xfrm>
            <a:off x="6009782" y="1913108"/>
            <a:ext cx="2462597" cy="300082"/>
          </a:xfrm>
          <a:prstGeom prst="rect">
            <a:avLst/>
          </a:prstGeom>
          <a:noFill/>
        </p:spPr>
        <p:txBody>
          <a:bodyPr wrap="none" rtlCol="0">
            <a:spAutoFit/>
          </a:bodyPr>
          <a:lstStyle/>
          <a:p>
            <a:r>
              <a:rPr lang="en-US" dirty="0"/>
              <a:t>Directional Gradients, </a:t>
            </a:r>
            <a:r>
              <a:rPr lang="en-US" dirty="0" err="1"/>
              <a:t>Gx</a:t>
            </a:r>
            <a:r>
              <a:rPr lang="en-US" dirty="0"/>
              <a:t> and </a:t>
            </a:r>
            <a:r>
              <a:rPr lang="en-US" dirty="0" err="1"/>
              <a:t>Gy</a:t>
            </a:r>
            <a:endParaRPr lang="en-US" dirty="0"/>
          </a:p>
        </p:txBody>
      </p:sp>
      <p:sp>
        <p:nvSpPr>
          <p:cNvPr id="12" name="TextBox 11"/>
          <p:cNvSpPr txBox="1"/>
          <p:nvPr/>
        </p:nvSpPr>
        <p:spPr>
          <a:xfrm>
            <a:off x="3794953" y="3738408"/>
            <a:ext cx="1204369" cy="507831"/>
          </a:xfrm>
          <a:prstGeom prst="rect">
            <a:avLst/>
          </a:prstGeom>
          <a:noFill/>
        </p:spPr>
        <p:txBody>
          <a:bodyPr wrap="none" rtlCol="0">
            <a:spAutoFit/>
          </a:bodyPr>
          <a:lstStyle/>
          <a:p>
            <a:r>
              <a:rPr lang="en-US" dirty="0"/>
              <a:t>Original image</a:t>
            </a:r>
          </a:p>
          <a:p>
            <a:endParaRPr lang="en-US" dirty="0"/>
          </a:p>
        </p:txBody>
      </p:sp>
      <p:sp>
        <p:nvSpPr>
          <p:cNvPr id="14" name="TextBox 13"/>
          <p:cNvSpPr txBox="1"/>
          <p:nvPr/>
        </p:nvSpPr>
        <p:spPr>
          <a:xfrm>
            <a:off x="6608378" y="4543565"/>
            <a:ext cx="1652697" cy="300082"/>
          </a:xfrm>
          <a:prstGeom prst="rect">
            <a:avLst/>
          </a:prstGeom>
          <a:noFill/>
        </p:spPr>
        <p:txBody>
          <a:bodyPr wrap="none" rtlCol="0">
            <a:spAutoFit/>
          </a:bodyPr>
          <a:lstStyle/>
          <a:p>
            <a:r>
              <a:rPr lang="en-US" dirty="0"/>
              <a:t>Gradient along Y axis</a:t>
            </a:r>
          </a:p>
        </p:txBody>
      </p:sp>
      <p:sp>
        <p:nvSpPr>
          <p:cNvPr id="15" name="TextBox 14"/>
          <p:cNvSpPr txBox="1"/>
          <p:nvPr/>
        </p:nvSpPr>
        <p:spPr>
          <a:xfrm>
            <a:off x="752429" y="4498210"/>
            <a:ext cx="1657505" cy="300082"/>
          </a:xfrm>
          <a:prstGeom prst="rect">
            <a:avLst/>
          </a:prstGeom>
          <a:noFill/>
        </p:spPr>
        <p:txBody>
          <a:bodyPr wrap="none" rtlCol="0">
            <a:spAutoFit/>
          </a:bodyPr>
          <a:lstStyle/>
          <a:p>
            <a:r>
              <a:rPr lang="en-US" dirty="0"/>
              <a:t>Gradient along X axis</a:t>
            </a:r>
          </a:p>
        </p:txBody>
      </p:sp>
    </p:spTree>
    <p:extLst>
      <p:ext uri="{BB962C8B-B14F-4D97-AF65-F5344CB8AC3E}">
        <p14:creationId xmlns:p14="http://schemas.microsoft.com/office/powerpoint/2010/main" val="282049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624" r="2" b="2"/>
          <a:stretch/>
        </p:blipFill>
        <p:spPr>
          <a:xfrm>
            <a:off x="238226" y="2632075"/>
            <a:ext cx="3120339" cy="2153778"/>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1536" b="16686"/>
          <a:stretch/>
        </p:blipFill>
        <p:spPr>
          <a:xfrm>
            <a:off x="3490722" y="224522"/>
            <a:ext cx="5412813" cy="225614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6204" r="2" b="2754"/>
          <a:stretch/>
        </p:blipFill>
        <p:spPr>
          <a:xfrm>
            <a:off x="238226" y="224522"/>
            <a:ext cx="3120339" cy="2286903"/>
          </a:xfrm>
          <a:prstGeom prst="rect">
            <a:avLst/>
          </a:prstGeom>
        </p:spPr>
      </p:pic>
      <p:sp>
        <p:nvSpPr>
          <p:cNvPr id="3" name="Title 2"/>
          <p:cNvSpPr>
            <a:spLocks noGrp="1"/>
          </p:cNvSpPr>
          <p:nvPr>
            <p:ph type="title"/>
          </p:nvPr>
        </p:nvSpPr>
        <p:spPr>
          <a:xfrm>
            <a:off x="3797710" y="2632075"/>
            <a:ext cx="4336026" cy="1445854"/>
          </a:xfrm>
        </p:spPr>
        <p:txBody>
          <a:bodyPr/>
          <a:lstStyle/>
          <a:p>
            <a:r>
              <a:rPr lang="en-US" dirty="0"/>
              <a:t>Implementation and prototype / POC</a:t>
            </a:r>
          </a:p>
        </p:txBody>
      </p:sp>
      <p:sp>
        <p:nvSpPr>
          <p:cNvPr id="16" name="TextBox 15"/>
          <p:cNvSpPr txBox="1"/>
          <p:nvPr/>
        </p:nvSpPr>
        <p:spPr>
          <a:xfrm>
            <a:off x="958453" y="4785853"/>
            <a:ext cx="1679883" cy="300082"/>
          </a:xfrm>
          <a:prstGeom prst="rect">
            <a:avLst/>
          </a:prstGeom>
          <a:noFill/>
        </p:spPr>
        <p:txBody>
          <a:bodyPr wrap="none" rtlCol="0">
            <a:spAutoFit/>
          </a:bodyPr>
          <a:lstStyle/>
          <a:p>
            <a:r>
              <a:rPr lang="en-US" dirty="0"/>
              <a:t>Sobel Edge Detection</a:t>
            </a:r>
          </a:p>
        </p:txBody>
      </p:sp>
      <p:sp>
        <p:nvSpPr>
          <p:cNvPr id="17" name="TextBox 16"/>
          <p:cNvSpPr txBox="1"/>
          <p:nvPr/>
        </p:nvSpPr>
        <p:spPr>
          <a:xfrm>
            <a:off x="5334744" y="2511424"/>
            <a:ext cx="1965708" cy="307777"/>
          </a:xfrm>
          <a:prstGeom prst="rect">
            <a:avLst/>
          </a:prstGeom>
          <a:noFill/>
        </p:spPr>
        <p:txBody>
          <a:bodyPr wrap="square" rtlCol="0">
            <a:spAutoFit/>
          </a:bodyPr>
          <a:lstStyle/>
          <a:p>
            <a:r>
              <a:rPr lang="en-US" sz="1400" dirty="0"/>
              <a:t>Canny Edge Detection</a:t>
            </a:r>
          </a:p>
        </p:txBody>
      </p:sp>
    </p:spTree>
    <p:extLst>
      <p:ext uri="{BB962C8B-B14F-4D97-AF65-F5344CB8AC3E}">
        <p14:creationId xmlns:p14="http://schemas.microsoft.com/office/powerpoint/2010/main" val="1944462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7830" r="4846" b="-1"/>
          <a:stretch/>
        </p:blipFill>
        <p:spPr>
          <a:xfrm>
            <a:off x="4240053" y="657225"/>
            <a:ext cx="4614562" cy="3757613"/>
          </a:xfrm>
          <a:prstGeom prst="rect">
            <a:avLst/>
          </a:prstGeom>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211" r="13661" b="4"/>
          <a:stretch/>
        </p:blipFill>
        <p:spPr>
          <a:xfrm>
            <a:off x="480180" y="2907548"/>
            <a:ext cx="3155987" cy="1771609"/>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5579" r="23424" b="4"/>
          <a:stretch/>
        </p:blipFill>
        <p:spPr>
          <a:xfrm>
            <a:off x="480181" y="580855"/>
            <a:ext cx="3155987" cy="2023449"/>
          </a:xfrm>
          <a:prstGeom prst="rect">
            <a:avLst/>
          </a:prstGeom>
        </p:spPr>
      </p:pic>
      <p:sp>
        <p:nvSpPr>
          <p:cNvPr id="3" name="Title 2"/>
          <p:cNvSpPr>
            <a:spLocks noGrp="1"/>
          </p:cNvSpPr>
          <p:nvPr>
            <p:ph type="title"/>
          </p:nvPr>
        </p:nvSpPr>
        <p:spPr/>
        <p:txBody>
          <a:bodyPr/>
          <a:lstStyle/>
          <a:p>
            <a:r>
              <a:rPr lang="en-US"/>
              <a:t>Implementation and prototype / POC</a:t>
            </a:r>
            <a:endParaRPr lang="en-US" dirty="0"/>
          </a:p>
        </p:txBody>
      </p:sp>
      <p:sp>
        <p:nvSpPr>
          <p:cNvPr id="15" name="TextBox 14"/>
          <p:cNvSpPr txBox="1"/>
          <p:nvPr/>
        </p:nvSpPr>
        <p:spPr>
          <a:xfrm>
            <a:off x="1218230" y="2593587"/>
            <a:ext cx="1679883" cy="300082"/>
          </a:xfrm>
          <a:prstGeom prst="rect">
            <a:avLst/>
          </a:prstGeom>
          <a:noFill/>
        </p:spPr>
        <p:txBody>
          <a:bodyPr wrap="none" rtlCol="0">
            <a:spAutoFit/>
          </a:bodyPr>
          <a:lstStyle/>
          <a:p>
            <a:r>
              <a:rPr lang="en-US" dirty="0"/>
              <a:t>Sobel Edge Detection</a:t>
            </a:r>
          </a:p>
        </p:txBody>
      </p:sp>
      <p:sp>
        <p:nvSpPr>
          <p:cNvPr id="16" name="TextBox 15"/>
          <p:cNvSpPr txBox="1"/>
          <p:nvPr/>
        </p:nvSpPr>
        <p:spPr>
          <a:xfrm>
            <a:off x="1195788" y="4641660"/>
            <a:ext cx="1724768" cy="300082"/>
          </a:xfrm>
          <a:prstGeom prst="rect">
            <a:avLst/>
          </a:prstGeom>
          <a:noFill/>
        </p:spPr>
        <p:txBody>
          <a:bodyPr wrap="none" rtlCol="0">
            <a:spAutoFit/>
          </a:bodyPr>
          <a:lstStyle/>
          <a:p>
            <a:r>
              <a:rPr lang="en-US" dirty="0"/>
              <a:t>Canny Edge Detection</a:t>
            </a:r>
          </a:p>
        </p:txBody>
      </p:sp>
    </p:spTree>
    <p:extLst>
      <p:ext uri="{BB962C8B-B14F-4D97-AF65-F5344CB8AC3E}">
        <p14:creationId xmlns:p14="http://schemas.microsoft.com/office/powerpoint/2010/main" val="2080263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Validation / Testing / Analysis</a:t>
            </a:r>
            <a:endParaRPr lang="en-IN" dirty="0"/>
          </a:p>
        </p:txBody>
      </p:sp>
      <p:sp>
        <p:nvSpPr>
          <p:cNvPr id="3" name="TextBox 2"/>
          <p:cNvSpPr txBox="1"/>
          <p:nvPr/>
        </p:nvSpPr>
        <p:spPr>
          <a:xfrm>
            <a:off x="362557" y="505365"/>
            <a:ext cx="8503290" cy="3400931"/>
          </a:xfrm>
          <a:prstGeom prst="rect">
            <a:avLst/>
          </a:prstGeom>
          <a:noFill/>
        </p:spPr>
        <p:txBody>
          <a:bodyPr wrap="square" rtlCol="0">
            <a:spAutoFit/>
          </a:bodyPr>
          <a:lstStyle/>
          <a:p>
            <a:pPr>
              <a:lnSpc>
                <a:spcPct val="125000"/>
              </a:lnSpc>
            </a:pPr>
            <a:r>
              <a:rPr lang="en-US" sz="1600" b="1" dirty="0"/>
              <a:t>VALIDATION-</a:t>
            </a:r>
          </a:p>
          <a:p>
            <a:pPr marL="285750" indent="-285750">
              <a:lnSpc>
                <a:spcPct val="125000"/>
              </a:lnSpc>
              <a:buFontTx/>
              <a:buChar char="-"/>
            </a:pPr>
            <a:r>
              <a:rPr lang="en-US" sz="1400" dirty="0"/>
              <a:t>Cross-Validation data is used to predict whether the cross validating data is fitting the model trained, properly.</a:t>
            </a:r>
          </a:p>
          <a:p>
            <a:pPr marL="285750" indent="-285750">
              <a:lnSpc>
                <a:spcPct val="125000"/>
              </a:lnSpc>
              <a:buFontTx/>
              <a:buChar char="-"/>
            </a:pPr>
            <a:r>
              <a:rPr lang="en-US" sz="1400" dirty="0"/>
              <a:t>The goal of cross validation is to give  an insight on how the model will generalize to</a:t>
            </a:r>
          </a:p>
          <a:p>
            <a:pPr>
              <a:lnSpc>
                <a:spcPct val="125000"/>
              </a:lnSpc>
            </a:pPr>
            <a:r>
              <a:rPr lang="en-US" sz="1400" dirty="0"/>
              <a:t> an independent dataset/an unknown dataset.</a:t>
            </a:r>
          </a:p>
          <a:p>
            <a:pPr marL="285750" indent="-285750">
              <a:lnSpc>
                <a:spcPct val="125000"/>
              </a:lnSpc>
              <a:buFontTx/>
              <a:buChar char="-"/>
            </a:pPr>
            <a:r>
              <a:rPr lang="en-US" sz="1400" dirty="0"/>
              <a:t>Note that we have selected 20% of the dataset as cross validation data.</a:t>
            </a:r>
          </a:p>
          <a:p>
            <a:pPr>
              <a:lnSpc>
                <a:spcPct val="125000"/>
              </a:lnSpc>
            </a:pPr>
            <a:endParaRPr lang="en-US" sz="1400" dirty="0"/>
          </a:p>
          <a:p>
            <a:pPr>
              <a:lnSpc>
                <a:spcPct val="125000"/>
              </a:lnSpc>
            </a:pPr>
            <a:r>
              <a:rPr lang="en-US" sz="1600" b="1" dirty="0"/>
              <a:t>TESTING-</a:t>
            </a:r>
          </a:p>
          <a:p>
            <a:pPr marL="285750" indent="-285750">
              <a:lnSpc>
                <a:spcPct val="125000"/>
              </a:lnSpc>
              <a:buFontTx/>
              <a:buChar char="-"/>
            </a:pPr>
            <a:r>
              <a:rPr lang="en-US" sz="1400" dirty="0"/>
              <a:t>A </a:t>
            </a:r>
            <a:r>
              <a:rPr lang="en-US" sz="1400" b="1" dirty="0"/>
              <a:t>test set</a:t>
            </a:r>
            <a:r>
              <a:rPr lang="en-US" sz="1400" dirty="0"/>
              <a:t> is a set of </a:t>
            </a:r>
            <a:r>
              <a:rPr lang="en-US" sz="1400" dirty="0">
                <a:hlinkClick r:id="rId2" tooltip="Data"/>
              </a:rPr>
              <a:t>data</a:t>
            </a:r>
            <a:r>
              <a:rPr lang="en-US" sz="1400" dirty="0"/>
              <a:t> used to assess the strength and utility of a predictive relationship.</a:t>
            </a:r>
          </a:p>
          <a:p>
            <a:pPr marL="285750" indent="-285750">
              <a:lnSpc>
                <a:spcPct val="125000"/>
              </a:lnSpc>
              <a:buFontTx/>
              <a:buChar char="-"/>
            </a:pPr>
            <a:r>
              <a:rPr lang="en-US" sz="1400" dirty="0"/>
              <a:t>We have selected 20% of the dataset as test data set.</a:t>
            </a:r>
          </a:p>
          <a:p>
            <a:pPr marL="285750" indent="-285750">
              <a:lnSpc>
                <a:spcPct val="125000"/>
              </a:lnSpc>
              <a:buFontTx/>
              <a:buChar char="-"/>
            </a:pPr>
            <a:r>
              <a:rPr lang="en-US" sz="1400" b="1" dirty="0"/>
              <a:t>Mean</a:t>
            </a:r>
            <a:r>
              <a:rPr lang="en-US" sz="1400" dirty="0"/>
              <a:t> F Score. The F1 score, commonly used in information retrieval,</a:t>
            </a:r>
          </a:p>
          <a:p>
            <a:pPr>
              <a:lnSpc>
                <a:spcPct val="125000"/>
              </a:lnSpc>
            </a:pPr>
            <a:r>
              <a:rPr lang="en-US" sz="1400" dirty="0"/>
              <a:t> measures accuracy using the statistics precision p and recall r.  </a:t>
            </a:r>
            <a:r>
              <a:rPr lang="en-US" sz="1400" b="1" dirty="0"/>
              <a:t>True Positives  </a:t>
            </a:r>
            <a:r>
              <a:rPr lang="en-US" sz="1400" dirty="0"/>
              <a:t>are denoted by </a:t>
            </a:r>
            <a:r>
              <a:rPr lang="en-US" sz="1400" b="1" dirty="0" err="1"/>
              <a:t>tp</a:t>
            </a:r>
            <a:r>
              <a:rPr lang="en-US" sz="1400" dirty="0"/>
              <a:t> , </a:t>
            </a:r>
            <a:r>
              <a:rPr lang="en-US" sz="1400" b="1" dirty="0"/>
              <a:t>False Positives </a:t>
            </a:r>
          </a:p>
          <a:p>
            <a:pPr>
              <a:lnSpc>
                <a:spcPct val="125000"/>
              </a:lnSpc>
            </a:pPr>
            <a:r>
              <a:rPr lang="en-US" sz="1400" dirty="0"/>
              <a:t>are denoted by </a:t>
            </a:r>
            <a:r>
              <a:rPr lang="en-US" sz="1400" b="1" dirty="0" err="1"/>
              <a:t>fp</a:t>
            </a:r>
            <a:r>
              <a:rPr lang="en-US" sz="1400" b="1" dirty="0"/>
              <a:t> </a:t>
            </a:r>
            <a:r>
              <a:rPr lang="en-US" sz="1400" dirty="0"/>
              <a:t>and </a:t>
            </a:r>
            <a:r>
              <a:rPr lang="en-US" sz="1400" b="1" dirty="0"/>
              <a:t>False Negatives </a:t>
            </a:r>
            <a:r>
              <a:rPr lang="en-US" sz="1400" dirty="0"/>
              <a:t>are denoted by </a:t>
            </a:r>
            <a:r>
              <a:rPr lang="en-US" sz="1400" b="1" dirty="0" err="1"/>
              <a:t>fn</a:t>
            </a:r>
            <a:r>
              <a:rPr lang="en-US" sz="1400" b="1" dirty="0"/>
              <a:t> </a:t>
            </a:r>
            <a:r>
              <a:rPr lang="en-US" sz="1400" dirty="0"/>
              <a:t>.</a:t>
            </a:r>
            <a:endParaRPr lang="en-US" sz="1400" b="1" dirty="0"/>
          </a:p>
        </p:txBody>
      </p:sp>
      <p:pic>
        <p:nvPicPr>
          <p:cNvPr id="4" name="Picture 3"/>
          <p:cNvPicPr>
            <a:picLocks noChangeAspect="1"/>
          </p:cNvPicPr>
          <p:nvPr/>
        </p:nvPicPr>
        <p:blipFill>
          <a:blip r:embed="rId3"/>
          <a:stretch>
            <a:fillRect/>
          </a:stretch>
        </p:blipFill>
        <p:spPr>
          <a:xfrm>
            <a:off x="2279657" y="4121148"/>
            <a:ext cx="1590675" cy="581025"/>
          </a:xfrm>
          <a:prstGeom prst="rect">
            <a:avLst/>
          </a:prstGeom>
        </p:spPr>
      </p:pic>
      <p:pic>
        <p:nvPicPr>
          <p:cNvPr id="5" name="Picture 4"/>
          <p:cNvPicPr>
            <a:picLocks noChangeAspect="1"/>
          </p:cNvPicPr>
          <p:nvPr/>
        </p:nvPicPr>
        <p:blipFill>
          <a:blip r:embed="rId4"/>
          <a:stretch>
            <a:fillRect/>
          </a:stretch>
        </p:blipFill>
        <p:spPr>
          <a:xfrm>
            <a:off x="5365536" y="4118632"/>
            <a:ext cx="1371600" cy="542925"/>
          </a:xfrm>
          <a:prstGeom prst="rect">
            <a:avLst/>
          </a:prstGeom>
        </p:spPr>
      </p:pic>
    </p:spTree>
    <p:extLst>
      <p:ext uri="{BB962C8B-B14F-4D97-AF65-F5344CB8AC3E}">
        <p14:creationId xmlns:p14="http://schemas.microsoft.com/office/powerpoint/2010/main" val="657420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Validation / Testing / Analysis</a:t>
            </a:r>
          </a:p>
        </p:txBody>
      </p:sp>
      <p:sp>
        <p:nvSpPr>
          <p:cNvPr id="4" name="Rectangle 3"/>
          <p:cNvSpPr/>
          <p:nvPr/>
        </p:nvSpPr>
        <p:spPr>
          <a:xfrm>
            <a:off x="304800" y="787888"/>
            <a:ext cx="7255566" cy="2285241"/>
          </a:xfrm>
          <a:prstGeom prst="rect">
            <a:avLst/>
          </a:prstGeom>
        </p:spPr>
        <p:txBody>
          <a:bodyPr wrap="square">
            <a:spAutoFit/>
          </a:bodyPr>
          <a:lstStyle/>
          <a:p>
            <a:pPr>
              <a:lnSpc>
                <a:spcPct val="125000"/>
              </a:lnSpc>
            </a:pPr>
            <a:r>
              <a:rPr lang="en-US" sz="1600" b="1" dirty="0"/>
              <a:t>ANALYSIS- </a:t>
            </a:r>
          </a:p>
          <a:p>
            <a:pPr marL="285750" indent="-285750">
              <a:lnSpc>
                <a:spcPct val="125000"/>
              </a:lnSpc>
              <a:buFontTx/>
              <a:buChar char="-"/>
            </a:pPr>
            <a:r>
              <a:rPr lang="en-US" sz="1400" b="1" dirty="0"/>
              <a:t>Analysis of variance</a:t>
            </a:r>
            <a:r>
              <a:rPr lang="en-US" sz="1400" dirty="0"/>
              <a:t> (</a:t>
            </a:r>
            <a:r>
              <a:rPr lang="en-US" sz="1400" b="1" dirty="0"/>
              <a:t>ANOVA</a:t>
            </a:r>
            <a:r>
              <a:rPr lang="en-US" sz="1400" dirty="0"/>
              <a:t>) is a collection of </a:t>
            </a:r>
            <a:r>
              <a:rPr lang="en-US" sz="1400" dirty="0">
                <a:hlinkClick r:id="rId2" tooltip="Statistical model"/>
              </a:rPr>
              <a:t>statistical models</a:t>
            </a:r>
            <a:r>
              <a:rPr lang="en-US" sz="1400" dirty="0"/>
              <a:t> </a:t>
            </a:r>
          </a:p>
          <a:p>
            <a:pPr>
              <a:lnSpc>
                <a:spcPct val="125000"/>
              </a:lnSpc>
            </a:pPr>
            <a:r>
              <a:rPr lang="en-US" sz="1400" dirty="0"/>
              <a:t>used to analyze the differences among group means and their associated procedures </a:t>
            </a:r>
          </a:p>
          <a:p>
            <a:pPr>
              <a:lnSpc>
                <a:spcPct val="125000"/>
              </a:lnSpc>
            </a:pPr>
            <a:r>
              <a:rPr lang="en-US" sz="1400" dirty="0"/>
              <a:t>(such as "variation" among and between groups.  In the ANOVA setting, the observed </a:t>
            </a:r>
            <a:r>
              <a:rPr lang="en-US" sz="1400" dirty="0">
                <a:hlinkClick r:id="rId3" tooltip="Variance"/>
              </a:rPr>
              <a:t>variance</a:t>
            </a:r>
            <a:r>
              <a:rPr lang="en-US" sz="1400" dirty="0"/>
              <a:t> in a particular variable is partitioned into components attributable to different sources of variation.</a:t>
            </a:r>
          </a:p>
          <a:p>
            <a:pPr marL="285750" indent="-285750">
              <a:lnSpc>
                <a:spcPct val="125000"/>
              </a:lnSpc>
              <a:buFontTx/>
              <a:buChar char="-"/>
            </a:pPr>
            <a:r>
              <a:rPr lang="en-US" sz="1400" dirty="0"/>
              <a:t>We have used ANOVA to analyze if the top directions with maximum variance, predicted with PCA, are not redundant.</a:t>
            </a:r>
          </a:p>
          <a:p>
            <a:pPr>
              <a:lnSpc>
                <a:spcPct val="125000"/>
              </a:lnSpc>
            </a:pPr>
            <a:endParaRPr lang="en-US" sz="1400" dirty="0"/>
          </a:p>
        </p:txBody>
      </p:sp>
    </p:spTree>
    <p:extLst>
      <p:ext uri="{BB962C8B-B14F-4D97-AF65-F5344CB8AC3E}">
        <p14:creationId xmlns:p14="http://schemas.microsoft.com/office/powerpoint/2010/main" val="2272773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alibri" panose="020F0502020204030204" pitchFamily="34" charset="0"/>
              </a:rPr>
              <a:t>Cost /benefits</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33865260"/>
              </p:ext>
            </p:extLst>
          </p:nvPr>
        </p:nvGraphicFramePr>
        <p:xfrm>
          <a:off x="636105" y="785192"/>
          <a:ext cx="7663068" cy="2932041"/>
        </p:xfrm>
        <a:graphic>
          <a:graphicData uri="http://schemas.openxmlformats.org/drawingml/2006/table">
            <a:tbl>
              <a:tblPr firstRow="1" bandRow="1">
                <a:tableStyleId>{5C22544A-7EE6-4342-B048-85BDC9FD1C3A}</a:tableStyleId>
              </a:tblPr>
              <a:tblGrid>
                <a:gridCol w="2554356">
                  <a:extLst>
                    <a:ext uri="{9D8B030D-6E8A-4147-A177-3AD203B41FA5}">
                      <a16:colId xmlns:a16="http://schemas.microsoft.com/office/drawing/2014/main" val="3466176986"/>
                    </a:ext>
                  </a:extLst>
                </a:gridCol>
                <a:gridCol w="2554356">
                  <a:extLst>
                    <a:ext uri="{9D8B030D-6E8A-4147-A177-3AD203B41FA5}">
                      <a16:colId xmlns:a16="http://schemas.microsoft.com/office/drawing/2014/main" val="163768210"/>
                    </a:ext>
                  </a:extLst>
                </a:gridCol>
                <a:gridCol w="2554356">
                  <a:extLst>
                    <a:ext uri="{9D8B030D-6E8A-4147-A177-3AD203B41FA5}">
                      <a16:colId xmlns:a16="http://schemas.microsoft.com/office/drawing/2014/main" val="3652848194"/>
                    </a:ext>
                  </a:extLst>
                </a:gridCol>
              </a:tblGrid>
              <a:tr h="734070">
                <a:tc>
                  <a:txBody>
                    <a:bodyPr/>
                    <a:lstStyle/>
                    <a:p>
                      <a:pPr algn="ctr"/>
                      <a:r>
                        <a:rPr lang="en-US" dirty="0"/>
                        <a:t>COMPONENTS</a:t>
                      </a:r>
                    </a:p>
                  </a:txBody>
                  <a:tcPr/>
                </a:tc>
                <a:tc>
                  <a:txBody>
                    <a:bodyPr/>
                    <a:lstStyle/>
                    <a:p>
                      <a:pPr algn="ctr"/>
                      <a:r>
                        <a:rPr lang="en-US" dirty="0"/>
                        <a:t>COST IN INR</a:t>
                      </a:r>
                    </a:p>
                  </a:txBody>
                  <a:tcPr/>
                </a:tc>
                <a:tc>
                  <a:txBody>
                    <a:bodyPr/>
                    <a:lstStyle/>
                    <a:p>
                      <a:pPr algn="ctr"/>
                      <a:r>
                        <a:rPr lang="en-US" dirty="0"/>
                        <a:t>COST IN</a:t>
                      </a:r>
                      <a:r>
                        <a:rPr lang="en-US" baseline="0" dirty="0"/>
                        <a:t> USD</a:t>
                      </a:r>
                      <a:endParaRPr lang="en-US" dirty="0"/>
                    </a:p>
                  </a:txBody>
                  <a:tcPr/>
                </a:tc>
                <a:extLst>
                  <a:ext uri="{0D108BD9-81ED-4DB2-BD59-A6C34878D82A}">
                    <a16:rowId xmlns:a16="http://schemas.microsoft.com/office/drawing/2014/main" val="1826004767"/>
                  </a:ext>
                </a:extLst>
              </a:tr>
              <a:tr h="561732">
                <a:tc>
                  <a:txBody>
                    <a:bodyPr/>
                    <a:lstStyle/>
                    <a:p>
                      <a:pPr algn="ctr"/>
                      <a:r>
                        <a:rPr lang="en-US" dirty="0"/>
                        <a:t>OPENCV</a:t>
                      </a:r>
                    </a:p>
                    <a:p>
                      <a:pPr algn="ctr"/>
                      <a:r>
                        <a:rPr lang="en-US" dirty="0"/>
                        <a:t>(WINDOWS/LINUX/MAC-OS)</a:t>
                      </a:r>
                    </a:p>
                  </a:txBody>
                  <a:tcPr/>
                </a:tc>
                <a:tc>
                  <a:txBody>
                    <a:bodyPr/>
                    <a:lstStyle/>
                    <a:p>
                      <a:pPr algn="ctr"/>
                      <a:r>
                        <a:rPr lang="en-US" dirty="0"/>
                        <a:t>Open Source </a:t>
                      </a:r>
                    </a:p>
                  </a:txBody>
                  <a:tcPr/>
                </a:tc>
                <a:tc>
                  <a:txBody>
                    <a:bodyPr/>
                    <a:lstStyle/>
                    <a:p>
                      <a:pPr algn="ctr"/>
                      <a:r>
                        <a:rPr lang="en-US" dirty="0"/>
                        <a:t>Open Source</a:t>
                      </a:r>
                    </a:p>
                  </a:txBody>
                  <a:tcPr/>
                </a:tc>
                <a:extLst>
                  <a:ext uri="{0D108BD9-81ED-4DB2-BD59-A6C34878D82A}">
                    <a16:rowId xmlns:a16="http://schemas.microsoft.com/office/drawing/2014/main" val="306478920"/>
                  </a:ext>
                </a:extLst>
              </a:tr>
              <a:tr h="545413">
                <a:tc>
                  <a:txBody>
                    <a:bodyPr/>
                    <a:lstStyle/>
                    <a:p>
                      <a:pPr algn="ctr"/>
                      <a:r>
                        <a:rPr lang="en-US" dirty="0"/>
                        <a:t>MATLAB</a:t>
                      </a:r>
                    </a:p>
                  </a:txBody>
                  <a:tcPr/>
                </a:tc>
                <a:tc>
                  <a:txBody>
                    <a:bodyPr/>
                    <a:lstStyle/>
                    <a:p>
                      <a:pPr algn="ctr"/>
                      <a:r>
                        <a:rPr lang="en-US" dirty="0"/>
                        <a:t>1,45,000</a:t>
                      </a:r>
                    </a:p>
                  </a:txBody>
                  <a:tcPr/>
                </a:tc>
                <a:tc>
                  <a:txBody>
                    <a:bodyPr/>
                    <a:lstStyle/>
                    <a:p>
                      <a:pPr algn="ctr"/>
                      <a:r>
                        <a:rPr lang="en-US" dirty="0"/>
                        <a:t>2000</a:t>
                      </a:r>
                    </a:p>
                  </a:txBody>
                  <a:tcPr/>
                </a:tc>
                <a:extLst>
                  <a:ext uri="{0D108BD9-81ED-4DB2-BD59-A6C34878D82A}">
                    <a16:rowId xmlns:a16="http://schemas.microsoft.com/office/drawing/2014/main" val="3573587373"/>
                  </a:ext>
                </a:extLst>
              </a:tr>
              <a:tr h="545413">
                <a:tc>
                  <a:txBody>
                    <a:bodyPr/>
                    <a:lstStyle/>
                    <a:p>
                      <a:pPr algn="ctr"/>
                      <a:r>
                        <a:rPr lang="en-US" dirty="0"/>
                        <a:t>LIDAR MODULE</a:t>
                      </a:r>
                    </a:p>
                  </a:txBody>
                  <a:tcPr/>
                </a:tc>
                <a:tc>
                  <a:txBody>
                    <a:bodyPr/>
                    <a:lstStyle/>
                    <a:p>
                      <a:pPr algn="ctr"/>
                      <a:r>
                        <a:rPr lang="en-US" dirty="0"/>
                        <a:t>12,500</a:t>
                      </a:r>
                    </a:p>
                  </a:txBody>
                  <a:tcPr/>
                </a:tc>
                <a:tc>
                  <a:txBody>
                    <a:bodyPr/>
                    <a:lstStyle/>
                    <a:p>
                      <a:pPr algn="ctr"/>
                      <a:r>
                        <a:rPr lang="en-US" dirty="0"/>
                        <a:t>150</a:t>
                      </a:r>
                    </a:p>
                  </a:txBody>
                  <a:tcPr/>
                </a:tc>
                <a:extLst>
                  <a:ext uri="{0D108BD9-81ED-4DB2-BD59-A6C34878D82A}">
                    <a16:rowId xmlns:a16="http://schemas.microsoft.com/office/drawing/2014/main" val="3864680090"/>
                  </a:ext>
                </a:extLst>
              </a:tr>
              <a:tr h="545413">
                <a:tc>
                  <a:txBody>
                    <a:bodyPr/>
                    <a:lstStyle/>
                    <a:p>
                      <a:pPr algn="ctr"/>
                      <a:r>
                        <a:rPr lang="en-US" dirty="0"/>
                        <a:t>KINECT DEPTH</a:t>
                      </a:r>
                      <a:r>
                        <a:rPr lang="en-US" baseline="0" dirty="0"/>
                        <a:t> SENSOR</a:t>
                      </a:r>
                      <a:endParaRPr lang="en-US" dirty="0"/>
                    </a:p>
                  </a:txBody>
                  <a:tcPr/>
                </a:tc>
                <a:tc>
                  <a:txBody>
                    <a:bodyPr/>
                    <a:lstStyle/>
                    <a:p>
                      <a:pPr algn="ctr"/>
                      <a:r>
                        <a:rPr lang="en-US" dirty="0"/>
                        <a:t>10,440</a:t>
                      </a:r>
                    </a:p>
                  </a:txBody>
                  <a:tcPr/>
                </a:tc>
                <a:tc>
                  <a:txBody>
                    <a:bodyPr/>
                    <a:lstStyle/>
                    <a:p>
                      <a:pPr algn="ctr"/>
                      <a:r>
                        <a:rPr lang="en-US" dirty="0"/>
                        <a:t>150</a:t>
                      </a:r>
                    </a:p>
                  </a:txBody>
                  <a:tcPr/>
                </a:tc>
                <a:extLst>
                  <a:ext uri="{0D108BD9-81ED-4DB2-BD59-A6C34878D82A}">
                    <a16:rowId xmlns:a16="http://schemas.microsoft.com/office/drawing/2014/main" val="2403757375"/>
                  </a:ext>
                </a:extLst>
              </a:tr>
            </a:tbl>
          </a:graphicData>
        </a:graphic>
      </p:graphicFrame>
      <p:sp>
        <p:nvSpPr>
          <p:cNvPr id="4" name="TextBox 3"/>
          <p:cNvSpPr txBox="1"/>
          <p:nvPr/>
        </p:nvSpPr>
        <p:spPr>
          <a:xfrm>
            <a:off x="636105" y="3997060"/>
            <a:ext cx="4052391" cy="646331"/>
          </a:xfrm>
          <a:prstGeom prst="rect">
            <a:avLst/>
          </a:prstGeom>
          <a:noFill/>
        </p:spPr>
        <p:txBody>
          <a:bodyPr wrap="none" rtlCol="0">
            <a:spAutoFit/>
          </a:bodyPr>
          <a:lstStyle/>
          <a:p>
            <a:r>
              <a:rPr lang="en-US" sz="1800" b="1" dirty="0"/>
              <a:t>TOTAL DEVELOPMENT TIME- 4-6 Months</a:t>
            </a:r>
          </a:p>
          <a:p>
            <a:r>
              <a:rPr lang="en-US" sz="1800" b="1" dirty="0"/>
              <a:t>COST PER MODULE -  400 USD</a:t>
            </a:r>
          </a:p>
        </p:txBody>
      </p:sp>
    </p:spTree>
    <p:extLst>
      <p:ext uri="{BB962C8B-B14F-4D97-AF65-F5344CB8AC3E}">
        <p14:creationId xmlns:p14="http://schemas.microsoft.com/office/powerpoint/2010/main" val="165465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 and potential Business Impact for L&amp;T TS</a:t>
            </a:r>
          </a:p>
        </p:txBody>
      </p:sp>
      <p:sp>
        <p:nvSpPr>
          <p:cNvPr id="3" name="Content Placeholder 3"/>
          <p:cNvSpPr>
            <a:spLocks noGrp="1"/>
          </p:cNvSpPr>
          <p:nvPr>
            <p:ph idx="1"/>
          </p:nvPr>
        </p:nvSpPr>
        <p:spPr>
          <a:xfrm>
            <a:off x="304800" y="666750"/>
            <a:ext cx="8534400" cy="4191000"/>
          </a:xfrm>
        </p:spPr>
        <p:txBody>
          <a:bodyPr/>
          <a:lstStyle/>
          <a:p>
            <a:r>
              <a:rPr lang="en-IN" dirty="0"/>
              <a:t>L&amp;T IDPL -Bridges and Road Infrastructure</a:t>
            </a:r>
          </a:p>
          <a:p>
            <a:pPr>
              <a:buFont typeface="Arial" panose="020B0604020202020204" pitchFamily="34" charset="0"/>
              <a:buChar char="•"/>
            </a:pPr>
            <a:r>
              <a:rPr lang="en-IN" sz="1600" dirty="0"/>
              <a:t>It would be easier to detect irregular road surfaces/potholes which would cut down the time required  to repair and maintain the infrastructure.</a:t>
            </a:r>
          </a:p>
          <a:p>
            <a:pPr>
              <a:buFont typeface="Arial" panose="020B0604020202020204" pitchFamily="34" charset="0"/>
              <a:buChar char="•"/>
            </a:pPr>
            <a:endParaRPr lang="en-IN" sz="1600" dirty="0"/>
          </a:p>
          <a:p>
            <a:r>
              <a:rPr lang="en-IN" dirty="0"/>
              <a:t>LNTECC Smart Infrastructure</a:t>
            </a:r>
          </a:p>
          <a:p>
            <a:pPr>
              <a:buFont typeface="Arial" panose="020B0604020202020204" pitchFamily="34" charset="0"/>
              <a:buChar char="•"/>
            </a:pPr>
            <a:r>
              <a:rPr lang="en-IN" sz="1600" dirty="0"/>
              <a:t>Tracking the infrastructure would be easier, which would contribute towards the idea of “Smart Cities” and “Smart Infrastructure”.</a:t>
            </a:r>
          </a:p>
          <a:p>
            <a:pPr marL="0" indent="0">
              <a:buNone/>
            </a:pPr>
            <a:endParaRPr lang="en-IN" sz="1600" dirty="0"/>
          </a:p>
          <a:p>
            <a:r>
              <a:rPr lang="en-IN" dirty="0"/>
              <a:t>L&amp;T Construction Business opportunities</a:t>
            </a:r>
          </a:p>
          <a:p>
            <a:pPr>
              <a:buFont typeface="Arial" panose="020B0604020202020204" pitchFamily="34" charset="0"/>
              <a:buChar char="•"/>
            </a:pPr>
            <a:r>
              <a:rPr lang="en-IN" sz="1600" dirty="0"/>
              <a:t>Based on the feedback provided by the drivers, the process of road construction can be efficiently managed.</a:t>
            </a:r>
          </a:p>
        </p:txBody>
      </p:sp>
    </p:spTree>
    <p:extLst>
      <p:ext uri="{BB962C8B-B14F-4D97-AF65-F5344CB8AC3E}">
        <p14:creationId xmlns:p14="http://schemas.microsoft.com/office/powerpoint/2010/main" val="1428605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TextBox 2"/>
          <p:cNvSpPr txBox="1"/>
          <p:nvPr/>
        </p:nvSpPr>
        <p:spPr>
          <a:xfrm>
            <a:off x="304800" y="854765"/>
            <a:ext cx="9026435" cy="2677656"/>
          </a:xfrm>
          <a:prstGeom prst="rect">
            <a:avLst/>
          </a:prstGeom>
          <a:noFill/>
        </p:spPr>
        <p:txBody>
          <a:bodyPr wrap="square" rtlCol="0">
            <a:spAutoFit/>
          </a:bodyPr>
          <a:lstStyle/>
          <a:p>
            <a:pPr marL="285750" indent="-285750">
              <a:lnSpc>
                <a:spcPct val="150000"/>
              </a:lnSpc>
              <a:buFontTx/>
              <a:buChar char="-"/>
            </a:pPr>
            <a:r>
              <a:rPr lang="en-US" sz="1600" dirty="0"/>
              <a:t>The proposed system would certainly bring down the number of road hazards</a:t>
            </a:r>
          </a:p>
          <a:p>
            <a:pPr>
              <a:lnSpc>
                <a:spcPct val="150000"/>
              </a:lnSpc>
            </a:pPr>
            <a:r>
              <a:rPr lang="en-US" sz="1600" dirty="0"/>
              <a:t>due to unattended potholes/manholes on roads.</a:t>
            </a:r>
          </a:p>
          <a:p>
            <a:pPr marL="285750" indent="-285750">
              <a:lnSpc>
                <a:spcPct val="150000"/>
              </a:lnSpc>
              <a:buFontTx/>
              <a:buChar char="-"/>
            </a:pPr>
            <a:r>
              <a:rPr lang="en-US" sz="1600" dirty="0"/>
              <a:t>Significant increase in the life of the automobile can be expected.</a:t>
            </a:r>
          </a:p>
          <a:p>
            <a:pPr marL="285750" indent="-285750">
              <a:lnSpc>
                <a:spcPct val="150000"/>
              </a:lnSpc>
              <a:buFontTx/>
              <a:buChar char="-"/>
            </a:pPr>
            <a:r>
              <a:rPr lang="en-US" sz="1600" dirty="0"/>
              <a:t>It would bring down the maintenance expenses of the vehicles.</a:t>
            </a:r>
          </a:p>
          <a:p>
            <a:pPr marL="285750" indent="-285750">
              <a:lnSpc>
                <a:spcPct val="150000"/>
              </a:lnSpc>
              <a:buFontTx/>
              <a:buChar char="-"/>
            </a:pPr>
            <a:r>
              <a:rPr lang="en-US" sz="1600" dirty="0"/>
              <a:t>The problem of traffic affected by the roads in bad condition could be avoided.</a:t>
            </a:r>
          </a:p>
          <a:p>
            <a:pPr marL="285750" indent="-285750">
              <a:lnSpc>
                <a:spcPct val="150000"/>
              </a:lnSpc>
              <a:buFontTx/>
              <a:buChar char="-"/>
            </a:pPr>
            <a:r>
              <a:rPr lang="en-US" sz="1600" dirty="0"/>
              <a:t>The system could be successfully integrated with</a:t>
            </a:r>
            <a:r>
              <a:rPr lang="en-US" sz="1600" b="1" dirty="0"/>
              <a:t> BHUVAN </a:t>
            </a:r>
            <a:r>
              <a:rPr lang="en-US" sz="1600" dirty="0"/>
              <a:t>Maps/</a:t>
            </a:r>
            <a:r>
              <a:rPr lang="en-US" sz="1600" b="1" dirty="0"/>
              <a:t>GOOGLE</a:t>
            </a:r>
            <a:r>
              <a:rPr lang="en-US" sz="1600" dirty="0"/>
              <a:t> Maps to guide the drivers.</a:t>
            </a:r>
          </a:p>
          <a:p>
            <a:pPr marL="285750" indent="-285750">
              <a:lnSpc>
                <a:spcPct val="150000"/>
              </a:lnSpc>
              <a:buFontTx/>
              <a:buChar char="-"/>
            </a:pPr>
            <a:r>
              <a:rPr lang="en-US" sz="1600" dirty="0"/>
              <a:t>Additionally, it would lead to less consumption of fuel by automobiles.</a:t>
            </a:r>
          </a:p>
        </p:txBody>
      </p:sp>
    </p:spTree>
    <p:extLst>
      <p:ext uri="{BB962C8B-B14F-4D97-AF65-F5344CB8AC3E}">
        <p14:creationId xmlns:p14="http://schemas.microsoft.com/office/powerpoint/2010/main" val="3808845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304800" y="0"/>
            <a:ext cx="8534400" cy="505365"/>
          </a:xfrm>
        </p:spPr>
        <p:txBody>
          <a:bodyPr/>
          <a:lstStyle/>
          <a:p>
            <a:r>
              <a:rPr lang="en-IN" dirty="0"/>
              <a:t>Index</a:t>
            </a:r>
          </a:p>
        </p:txBody>
      </p:sp>
      <p:sp>
        <p:nvSpPr>
          <p:cNvPr id="35" name="Text Placeholder 2"/>
          <p:cNvSpPr>
            <a:spLocks noGrp="1"/>
          </p:cNvSpPr>
          <p:nvPr>
            <p:ph type="body" sz="quarter" idx="12"/>
          </p:nvPr>
        </p:nvSpPr>
        <p:spPr>
          <a:xfrm>
            <a:off x="706113" y="672579"/>
            <a:ext cx="3640024" cy="288032"/>
          </a:xfrm>
        </p:spPr>
        <p:txBody>
          <a:bodyPr/>
          <a:lstStyle/>
          <a:p>
            <a:r>
              <a:rPr lang="en-IN" sz="1400" dirty="0"/>
              <a:t>Challenge Statement</a:t>
            </a:r>
          </a:p>
        </p:txBody>
      </p:sp>
      <p:sp>
        <p:nvSpPr>
          <p:cNvPr id="36" name="Text Placeholder 3"/>
          <p:cNvSpPr>
            <a:spLocks noGrp="1"/>
          </p:cNvSpPr>
          <p:nvPr>
            <p:ph type="body" sz="quarter" idx="13"/>
          </p:nvPr>
        </p:nvSpPr>
        <p:spPr>
          <a:xfrm>
            <a:off x="687259" y="1071519"/>
            <a:ext cx="3640024" cy="288032"/>
          </a:xfrm>
        </p:spPr>
        <p:txBody>
          <a:bodyPr/>
          <a:lstStyle/>
          <a:p>
            <a:r>
              <a:rPr lang="en-IN" sz="1400" dirty="0"/>
              <a:t>Concept /Scope of Solution</a:t>
            </a:r>
          </a:p>
        </p:txBody>
      </p:sp>
      <p:sp>
        <p:nvSpPr>
          <p:cNvPr id="37" name="Text Placeholder 4"/>
          <p:cNvSpPr>
            <a:spLocks noGrp="1"/>
          </p:cNvSpPr>
          <p:nvPr>
            <p:ph type="body" sz="quarter" idx="14"/>
          </p:nvPr>
        </p:nvSpPr>
        <p:spPr>
          <a:xfrm>
            <a:off x="668407" y="1785685"/>
            <a:ext cx="3640024" cy="288032"/>
          </a:xfrm>
        </p:spPr>
        <p:txBody>
          <a:bodyPr/>
          <a:lstStyle/>
          <a:p>
            <a:r>
              <a:rPr lang="en-IN" sz="1400" dirty="0"/>
              <a:t>Detailed Description</a:t>
            </a:r>
          </a:p>
        </p:txBody>
      </p:sp>
      <p:sp>
        <p:nvSpPr>
          <p:cNvPr id="38" name="Text Placeholder 5"/>
          <p:cNvSpPr>
            <a:spLocks noGrp="1"/>
          </p:cNvSpPr>
          <p:nvPr>
            <p:ph type="body" sz="quarter" idx="15"/>
          </p:nvPr>
        </p:nvSpPr>
        <p:spPr>
          <a:xfrm>
            <a:off x="630699" y="1444568"/>
            <a:ext cx="3640024" cy="288032"/>
          </a:xfrm>
        </p:spPr>
        <p:txBody>
          <a:bodyPr/>
          <a:lstStyle/>
          <a:p>
            <a:r>
              <a:rPr lang="en-IN" sz="1400" dirty="0"/>
              <a:t>Pros and Cons of the solution</a:t>
            </a:r>
          </a:p>
        </p:txBody>
      </p:sp>
      <p:sp>
        <p:nvSpPr>
          <p:cNvPr id="39" name="Text Placeholder 6"/>
          <p:cNvSpPr>
            <a:spLocks noGrp="1"/>
          </p:cNvSpPr>
          <p:nvPr>
            <p:ph type="body" sz="quarter" idx="16"/>
          </p:nvPr>
        </p:nvSpPr>
        <p:spPr>
          <a:xfrm>
            <a:off x="605614" y="2188833"/>
            <a:ext cx="3636829" cy="288032"/>
          </a:xfrm>
        </p:spPr>
        <p:txBody>
          <a:bodyPr/>
          <a:lstStyle/>
          <a:p>
            <a:r>
              <a:rPr lang="en-IN" sz="1400" dirty="0"/>
              <a:t>Technology /background</a:t>
            </a:r>
          </a:p>
        </p:txBody>
      </p:sp>
      <p:sp>
        <p:nvSpPr>
          <p:cNvPr id="40" name="Text Placeholder 8"/>
          <p:cNvSpPr>
            <a:spLocks noGrp="1"/>
          </p:cNvSpPr>
          <p:nvPr>
            <p:ph type="body" sz="quarter" idx="18"/>
          </p:nvPr>
        </p:nvSpPr>
        <p:spPr>
          <a:xfrm>
            <a:off x="5048435" y="1051889"/>
            <a:ext cx="3640025" cy="288032"/>
          </a:xfrm>
        </p:spPr>
        <p:txBody>
          <a:bodyPr/>
          <a:lstStyle/>
          <a:p>
            <a:r>
              <a:rPr lang="en-IN" sz="1400" dirty="0"/>
              <a:t>Validation / Testing / Analysis </a:t>
            </a:r>
          </a:p>
        </p:txBody>
      </p:sp>
      <p:sp>
        <p:nvSpPr>
          <p:cNvPr id="41" name="Text Placeholder 9"/>
          <p:cNvSpPr>
            <a:spLocks noGrp="1"/>
          </p:cNvSpPr>
          <p:nvPr>
            <p:ph type="body" sz="quarter" idx="19"/>
          </p:nvPr>
        </p:nvSpPr>
        <p:spPr>
          <a:xfrm>
            <a:off x="5048435" y="1446522"/>
            <a:ext cx="3640025" cy="288032"/>
          </a:xfrm>
        </p:spPr>
        <p:txBody>
          <a:bodyPr/>
          <a:lstStyle/>
          <a:p>
            <a:r>
              <a:rPr lang="en-IN" sz="1400" dirty="0"/>
              <a:t>Cost /Benefit</a:t>
            </a:r>
          </a:p>
        </p:txBody>
      </p:sp>
      <p:sp>
        <p:nvSpPr>
          <p:cNvPr id="42" name="Text Placeholder 10"/>
          <p:cNvSpPr>
            <a:spLocks noGrp="1"/>
          </p:cNvSpPr>
          <p:nvPr>
            <p:ph type="body" sz="quarter" idx="20"/>
          </p:nvPr>
        </p:nvSpPr>
        <p:spPr>
          <a:xfrm>
            <a:off x="311658" y="672579"/>
            <a:ext cx="403882" cy="288032"/>
          </a:xfrm>
        </p:spPr>
        <p:txBody>
          <a:bodyPr/>
          <a:lstStyle/>
          <a:p>
            <a:endParaRPr lang="en-IN" dirty="0"/>
          </a:p>
        </p:txBody>
      </p:sp>
      <p:sp>
        <p:nvSpPr>
          <p:cNvPr id="43" name="Text Placeholder 11"/>
          <p:cNvSpPr>
            <a:spLocks noGrp="1"/>
          </p:cNvSpPr>
          <p:nvPr>
            <p:ph type="body" sz="quarter" idx="21"/>
          </p:nvPr>
        </p:nvSpPr>
        <p:spPr>
          <a:xfrm>
            <a:off x="292804" y="1071519"/>
            <a:ext cx="403882" cy="288032"/>
          </a:xfrm>
        </p:spPr>
        <p:txBody>
          <a:bodyPr/>
          <a:lstStyle/>
          <a:p>
            <a:endParaRPr lang="en-IN" dirty="0"/>
          </a:p>
        </p:txBody>
      </p:sp>
      <p:sp>
        <p:nvSpPr>
          <p:cNvPr id="44" name="Text Placeholder 12"/>
          <p:cNvSpPr>
            <a:spLocks noGrp="1"/>
          </p:cNvSpPr>
          <p:nvPr>
            <p:ph type="body" sz="quarter" idx="22"/>
          </p:nvPr>
        </p:nvSpPr>
        <p:spPr>
          <a:xfrm>
            <a:off x="273951" y="1796146"/>
            <a:ext cx="403882" cy="288032"/>
          </a:xfrm>
        </p:spPr>
        <p:txBody>
          <a:bodyPr/>
          <a:lstStyle/>
          <a:p>
            <a:r>
              <a:rPr lang="en-IN" dirty="0"/>
              <a:t>4</a:t>
            </a:r>
          </a:p>
        </p:txBody>
      </p:sp>
      <p:sp>
        <p:nvSpPr>
          <p:cNvPr id="45" name="Text Placeholder 13"/>
          <p:cNvSpPr>
            <a:spLocks noGrp="1"/>
          </p:cNvSpPr>
          <p:nvPr>
            <p:ph type="body" sz="quarter" idx="23"/>
          </p:nvPr>
        </p:nvSpPr>
        <p:spPr>
          <a:xfrm>
            <a:off x="245671" y="1448924"/>
            <a:ext cx="403882" cy="288032"/>
          </a:xfrm>
        </p:spPr>
        <p:txBody>
          <a:bodyPr/>
          <a:lstStyle/>
          <a:p>
            <a:r>
              <a:rPr lang="en-IN" dirty="0"/>
              <a:t>3</a:t>
            </a:r>
          </a:p>
        </p:txBody>
      </p:sp>
      <p:sp>
        <p:nvSpPr>
          <p:cNvPr id="46" name="Text Placeholder 14"/>
          <p:cNvSpPr>
            <a:spLocks noGrp="1"/>
          </p:cNvSpPr>
          <p:nvPr>
            <p:ph type="body" sz="quarter" idx="24"/>
          </p:nvPr>
        </p:nvSpPr>
        <p:spPr>
          <a:xfrm>
            <a:off x="198537" y="2188833"/>
            <a:ext cx="403882" cy="288032"/>
          </a:xfrm>
        </p:spPr>
        <p:txBody>
          <a:bodyPr/>
          <a:lstStyle/>
          <a:p>
            <a:r>
              <a:rPr lang="en-IN" dirty="0"/>
              <a:t>5</a:t>
            </a:r>
          </a:p>
        </p:txBody>
      </p:sp>
      <p:sp>
        <p:nvSpPr>
          <p:cNvPr id="47" name="Text Placeholder 16"/>
          <p:cNvSpPr>
            <a:spLocks noGrp="1"/>
          </p:cNvSpPr>
          <p:nvPr>
            <p:ph type="body" sz="quarter" idx="26"/>
          </p:nvPr>
        </p:nvSpPr>
        <p:spPr>
          <a:xfrm>
            <a:off x="4638165" y="1064772"/>
            <a:ext cx="416660" cy="288032"/>
          </a:xfrm>
        </p:spPr>
        <p:txBody>
          <a:bodyPr/>
          <a:lstStyle/>
          <a:p>
            <a:r>
              <a:rPr lang="en-IN" dirty="0"/>
              <a:t>8</a:t>
            </a:r>
          </a:p>
        </p:txBody>
      </p:sp>
      <p:sp>
        <p:nvSpPr>
          <p:cNvPr id="48" name="Text Placeholder 17"/>
          <p:cNvSpPr>
            <a:spLocks noGrp="1"/>
          </p:cNvSpPr>
          <p:nvPr>
            <p:ph type="body" sz="quarter" idx="27"/>
          </p:nvPr>
        </p:nvSpPr>
        <p:spPr>
          <a:xfrm>
            <a:off x="4631775" y="1455780"/>
            <a:ext cx="416660" cy="288032"/>
          </a:xfrm>
        </p:spPr>
        <p:txBody>
          <a:bodyPr/>
          <a:lstStyle/>
          <a:p>
            <a:r>
              <a:rPr lang="en-IN" dirty="0"/>
              <a:t>9</a:t>
            </a:r>
          </a:p>
        </p:txBody>
      </p:sp>
      <p:sp>
        <p:nvSpPr>
          <p:cNvPr id="49" name="Text Placeholder 9"/>
          <p:cNvSpPr txBox="1">
            <a:spLocks/>
          </p:cNvSpPr>
          <p:nvPr/>
        </p:nvSpPr>
        <p:spPr>
          <a:xfrm>
            <a:off x="4998265" y="2252480"/>
            <a:ext cx="3640025" cy="288032"/>
          </a:xfrm>
          <a:prstGeom prst="parallelogram">
            <a:avLst/>
          </a:prstGeom>
          <a:solidFill>
            <a:srgbClr val="0556CD"/>
          </a:solidFill>
        </p:spPr>
        <p:txBody>
          <a:bodyPr vert="horz" lIns="36000" tIns="72000" rIns="36000" bIns="36000" rtlCol="0" anchor="ctr">
            <a:noAutofit/>
          </a:bodyPr>
          <a:lstStyle>
            <a:lvl1pPr marL="0" marR="0" indent="0" algn="l" defTabSz="685783"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IN" sz="1400" dirty="0"/>
              <a:t>Conclusion</a:t>
            </a:r>
          </a:p>
        </p:txBody>
      </p:sp>
      <p:sp>
        <p:nvSpPr>
          <p:cNvPr id="51" name="Text Placeholder 9"/>
          <p:cNvSpPr txBox="1">
            <a:spLocks/>
          </p:cNvSpPr>
          <p:nvPr/>
        </p:nvSpPr>
        <p:spPr>
          <a:xfrm>
            <a:off x="5006946" y="2584409"/>
            <a:ext cx="3528392" cy="288032"/>
          </a:xfrm>
          <a:prstGeom prst="parallelogram">
            <a:avLst/>
          </a:prstGeom>
          <a:solidFill>
            <a:srgbClr val="0556CD"/>
          </a:solidFill>
        </p:spPr>
        <p:txBody>
          <a:bodyPr vert="horz" lIns="36000" tIns="72000" rIns="36000" bIns="36000" rtlCol="0" anchor="ctr">
            <a:noAutofit/>
          </a:bodyPr>
          <a:lstStyle>
            <a:lvl1pPr marL="0" marR="0" indent="0" algn="l" defTabSz="685783"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IN" sz="1400"/>
              <a:t>References</a:t>
            </a:r>
            <a:endParaRPr lang="en-IN" sz="1400" dirty="0"/>
          </a:p>
        </p:txBody>
      </p:sp>
      <p:sp>
        <p:nvSpPr>
          <p:cNvPr id="52" name="Parallelogram 51"/>
          <p:cNvSpPr/>
          <p:nvPr/>
        </p:nvSpPr>
        <p:spPr>
          <a:xfrm>
            <a:off x="4478652" y="2574982"/>
            <a:ext cx="515515" cy="288032"/>
          </a:xfrm>
          <a:prstGeom prst="parallelogram">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12</a:t>
            </a:r>
          </a:p>
        </p:txBody>
      </p:sp>
      <p:sp>
        <p:nvSpPr>
          <p:cNvPr id="53" name="Text Placeholder 7"/>
          <p:cNvSpPr>
            <a:spLocks noGrp="1"/>
          </p:cNvSpPr>
          <p:nvPr>
            <p:ph type="body" sz="quarter" idx="17"/>
          </p:nvPr>
        </p:nvSpPr>
        <p:spPr>
          <a:xfrm>
            <a:off x="5097862" y="633375"/>
            <a:ext cx="3640025" cy="288032"/>
          </a:xfrm>
        </p:spPr>
        <p:txBody>
          <a:bodyPr/>
          <a:lstStyle/>
          <a:p>
            <a:r>
              <a:rPr lang="en-IN" sz="1400" dirty="0"/>
              <a:t>Implementation/ Proto/POC </a:t>
            </a:r>
          </a:p>
        </p:txBody>
      </p:sp>
      <p:sp>
        <p:nvSpPr>
          <p:cNvPr id="54" name="Text Placeholder 15"/>
          <p:cNvSpPr>
            <a:spLocks noGrp="1"/>
          </p:cNvSpPr>
          <p:nvPr>
            <p:ph type="body" sz="quarter" idx="25"/>
          </p:nvPr>
        </p:nvSpPr>
        <p:spPr>
          <a:xfrm>
            <a:off x="4693981" y="633375"/>
            <a:ext cx="416660" cy="288032"/>
          </a:xfrm>
        </p:spPr>
        <p:txBody>
          <a:bodyPr/>
          <a:lstStyle/>
          <a:p>
            <a:r>
              <a:rPr lang="en-IN" dirty="0"/>
              <a:t>7</a:t>
            </a:r>
          </a:p>
        </p:txBody>
      </p:sp>
      <p:sp>
        <p:nvSpPr>
          <p:cNvPr id="23" name="Text Placeholder 9"/>
          <p:cNvSpPr txBox="1">
            <a:spLocks/>
          </p:cNvSpPr>
          <p:nvPr/>
        </p:nvSpPr>
        <p:spPr>
          <a:xfrm>
            <a:off x="591241" y="2567126"/>
            <a:ext cx="3622540" cy="288032"/>
          </a:xfrm>
          <a:prstGeom prst="parallelogram">
            <a:avLst/>
          </a:prstGeom>
          <a:solidFill>
            <a:srgbClr val="0556CD"/>
          </a:solidFill>
        </p:spPr>
        <p:txBody>
          <a:bodyPr vert="horz" lIns="36000" tIns="72000" rIns="36000" bIns="36000" rtlCol="0" anchor="ctr">
            <a:noAutofit/>
          </a:bodyPr>
          <a:lstStyle>
            <a:lvl1pPr marL="0" marR="0" indent="0" algn="l" defTabSz="685783"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IN" sz="1400" dirty="0"/>
              <a:t>Development Procedure / Methodology</a:t>
            </a:r>
          </a:p>
        </p:txBody>
      </p:sp>
      <p:sp>
        <p:nvSpPr>
          <p:cNvPr id="24" name="Parallelogram 23"/>
          <p:cNvSpPr/>
          <p:nvPr/>
        </p:nvSpPr>
        <p:spPr>
          <a:xfrm>
            <a:off x="179109" y="2557699"/>
            <a:ext cx="424206" cy="288032"/>
          </a:xfrm>
          <a:prstGeom prst="parallelogram">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6</a:t>
            </a:r>
          </a:p>
        </p:txBody>
      </p:sp>
      <p:sp>
        <p:nvSpPr>
          <p:cNvPr id="25" name="Parallelogram 24"/>
          <p:cNvSpPr/>
          <p:nvPr/>
        </p:nvSpPr>
        <p:spPr>
          <a:xfrm>
            <a:off x="4546213" y="1850687"/>
            <a:ext cx="515515" cy="288032"/>
          </a:xfrm>
          <a:prstGeom prst="parallelogram">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10</a:t>
            </a:r>
          </a:p>
        </p:txBody>
      </p:sp>
      <p:sp>
        <p:nvSpPr>
          <p:cNvPr id="26" name="Text Placeholder 9"/>
          <p:cNvSpPr txBox="1">
            <a:spLocks/>
          </p:cNvSpPr>
          <p:nvPr/>
        </p:nvSpPr>
        <p:spPr>
          <a:xfrm>
            <a:off x="5074506" y="1794126"/>
            <a:ext cx="3528392" cy="383465"/>
          </a:xfrm>
          <a:prstGeom prst="parallelogram">
            <a:avLst/>
          </a:prstGeom>
          <a:solidFill>
            <a:srgbClr val="0556CD"/>
          </a:solidFill>
        </p:spPr>
        <p:txBody>
          <a:bodyPr vert="horz" lIns="36000" tIns="72000" rIns="36000" bIns="36000" rtlCol="0" anchor="ctr">
            <a:noAutofit/>
          </a:bodyPr>
          <a:lstStyle>
            <a:lvl1pPr marL="0" marR="0" indent="0" algn="l" defTabSz="685783"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IN" sz="1400" dirty="0"/>
              <a:t>Results and potential Business Impact for L&amp;T TS</a:t>
            </a:r>
          </a:p>
        </p:txBody>
      </p:sp>
      <p:sp>
        <p:nvSpPr>
          <p:cNvPr id="27" name="Parallelogram 26"/>
          <p:cNvSpPr/>
          <p:nvPr/>
        </p:nvSpPr>
        <p:spPr>
          <a:xfrm>
            <a:off x="4489650" y="2199482"/>
            <a:ext cx="515515" cy="288032"/>
          </a:xfrm>
          <a:prstGeom prst="parallelogram">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11</a:t>
            </a:r>
          </a:p>
        </p:txBody>
      </p:sp>
    </p:spTree>
    <p:extLst>
      <p:ext uri="{BB962C8B-B14F-4D97-AF65-F5344CB8AC3E}">
        <p14:creationId xmlns:p14="http://schemas.microsoft.com/office/powerpoint/2010/main" val="1365088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References</a:t>
            </a:r>
          </a:p>
        </p:txBody>
      </p:sp>
      <p:sp>
        <p:nvSpPr>
          <p:cNvPr id="4" name="Content Placeholder 3"/>
          <p:cNvSpPr>
            <a:spLocks noGrp="1"/>
          </p:cNvSpPr>
          <p:nvPr>
            <p:ph idx="1"/>
          </p:nvPr>
        </p:nvSpPr>
        <p:spPr/>
        <p:txBody>
          <a:bodyPr>
            <a:normAutofit/>
          </a:bodyPr>
          <a:lstStyle/>
          <a:p>
            <a:r>
              <a:rPr lang="en-US" sz="1400" u="sng" dirty="0">
                <a:solidFill>
                  <a:schemeClr val="accent2">
                    <a:lumMod val="75000"/>
                  </a:schemeClr>
                </a:solidFill>
              </a:rPr>
              <a:t>https://www.fs.fed.us/GRAIP/photos.shtml</a:t>
            </a:r>
            <a:endParaRPr lang="en-US" sz="1400" dirty="0">
              <a:solidFill>
                <a:schemeClr val="accent2">
                  <a:lumMod val="75000"/>
                </a:schemeClr>
              </a:solidFill>
            </a:endParaRPr>
          </a:p>
          <a:p>
            <a:r>
              <a:rPr lang="en-US" sz="1400" u="sng" dirty="0">
                <a:solidFill>
                  <a:schemeClr val="accent2">
                    <a:lumMod val="75000"/>
                  </a:schemeClr>
                </a:solidFill>
              </a:rPr>
              <a:t>https://en.wikipedia.org/wiki/Pothole</a:t>
            </a:r>
            <a:endParaRPr lang="en-US" sz="1400" dirty="0">
              <a:solidFill>
                <a:schemeClr val="accent2">
                  <a:lumMod val="75000"/>
                </a:schemeClr>
              </a:solidFill>
            </a:endParaRPr>
          </a:p>
          <a:p>
            <a:r>
              <a:rPr lang="en-US" sz="1400" u="sng" dirty="0">
                <a:solidFill>
                  <a:schemeClr val="accent2">
                    <a:lumMod val="75000"/>
                  </a:schemeClr>
                </a:solidFill>
              </a:rPr>
              <a:t>http://www.rac.co.uk/drive/news/motoring-news/pothole-trial-could-transform-road-maintenance/</a:t>
            </a:r>
            <a:endParaRPr lang="en-US" sz="1400" dirty="0">
              <a:solidFill>
                <a:schemeClr val="accent2">
                  <a:lumMod val="75000"/>
                </a:schemeClr>
              </a:solidFill>
            </a:endParaRPr>
          </a:p>
          <a:p>
            <a:r>
              <a:rPr lang="en-US" sz="1400" u="sng" dirty="0">
                <a:solidFill>
                  <a:schemeClr val="accent2">
                    <a:lumMod val="75000"/>
                  </a:schemeClr>
                </a:solidFill>
              </a:rPr>
              <a:t>http://wallpaperswide.com/road_to_north-wallpapers.html</a:t>
            </a:r>
          </a:p>
          <a:p>
            <a:r>
              <a:rPr lang="en-US" sz="1400" u="sng" dirty="0">
                <a:solidFill>
                  <a:schemeClr val="accent2">
                    <a:lumMod val="75000"/>
                  </a:schemeClr>
                </a:solidFill>
              </a:rPr>
              <a:t>http://zpply.com/the-autobahn-has-a-death-rate-3x-lower-than-u-s-highways</a:t>
            </a:r>
          </a:p>
          <a:p>
            <a:r>
              <a:rPr lang="en-US" sz="1400" u="sng" dirty="0">
                <a:solidFill>
                  <a:schemeClr val="accent2">
                    <a:lumMod val="75000"/>
                  </a:schemeClr>
                </a:solidFill>
              </a:rPr>
              <a:t>http://opencv.org/</a:t>
            </a:r>
          </a:p>
          <a:p>
            <a:r>
              <a:rPr lang="en-US" sz="1400" u="sng" dirty="0">
                <a:solidFill>
                  <a:schemeClr val="accent2">
                    <a:lumMod val="75000"/>
                  </a:schemeClr>
                </a:solidFill>
              </a:rPr>
              <a:t>https://in.mathworks.com/products/matlab.html</a:t>
            </a:r>
          </a:p>
          <a:p>
            <a:r>
              <a:rPr lang="en-US" sz="1400" u="sng" dirty="0">
                <a:solidFill>
                  <a:schemeClr val="accent2">
                    <a:lumMod val="75000"/>
                  </a:schemeClr>
                </a:solidFill>
              </a:rPr>
              <a:t>http://www.geo-plus.com/wp-content/uploads/2016/04/Terrestrial_Lidar_Software-3.jpeg </a:t>
            </a:r>
          </a:p>
          <a:p>
            <a:r>
              <a:rPr lang="en-US" sz="1400" u="sng" dirty="0">
                <a:solidFill>
                  <a:schemeClr val="accent2">
                    <a:lumMod val="75000"/>
                  </a:schemeClr>
                </a:solidFill>
              </a:rPr>
              <a:t>http://bhuvan.nrsc.gov.in/map/bhuvan/bhuvan2d.php</a:t>
            </a:r>
          </a:p>
          <a:p>
            <a:r>
              <a:rPr lang="en-US" sz="1400" u="sng" dirty="0">
                <a:solidFill>
                  <a:schemeClr val="accent2">
                    <a:lumMod val="75000"/>
                  </a:schemeClr>
                </a:solidFill>
              </a:rPr>
              <a:t>https://en.wikipedia.org/wiki/Precision_and_recall</a:t>
            </a:r>
          </a:p>
          <a:p>
            <a:r>
              <a:rPr lang="en-US" sz="1400" u="sng" dirty="0">
                <a:solidFill>
                  <a:schemeClr val="accent2">
                    <a:lumMod val="75000"/>
                  </a:schemeClr>
                </a:solidFill>
              </a:rPr>
              <a:t>https://en.wikipedia.org/wiki/Kernel_(image_processing)</a:t>
            </a:r>
          </a:p>
          <a:p>
            <a:r>
              <a:rPr lang="en-US" sz="1400" u="sng" dirty="0">
                <a:solidFill>
                  <a:schemeClr val="accent2">
                    <a:lumMod val="75000"/>
                  </a:schemeClr>
                </a:solidFill>
              </a:rPr>
              <a:t>https://en.wikipedia.org/wiki/F1_score </a:t>
            </a:r>
          </a:p>
          <a:p>
            <a:r>
              <a:rPr lang="en-US" sz="1400" u="sng" dirty="0">
                <a:solidFill>
                  <a:schemeClr val="accent2">
                    <a:lumMod val="75000"/>
                  </a:schemeClr>
                </a:solidFill>
              </a:rPr>
              <a:t>https://en.wikipedia.org/wiki/Analysis_of_variance</a:t>
            </a:r>
          </a:p>
          <a:p>
            <a:pPr marL="0" indent="0">
              <a:buNone/>
            </a:pPr>
            <a:endParaRPr lang="en-IN" dirty="0"/>
          </a:p>
        </p:txBody>
      </p:sp>
    </p:spTree>
    <p:extLst>
      <p:ext uri="{BB962C8B-B14F-4D97-AF65-F5344CB8AC3E}">
        <p14:creationId xmlns:p14="http://schemas.microsoft.com/office/powerpoint/2010/main" val="3094002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chemeClr val="bg1"/>
          </a:solidFill>
          <a:ln>
            <a:solidFill>
              <a:srgbClr val="CE4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mage result for conclusion images"/>
          <p:cNvPicPr>
            <a:picLocks noChangeAspect="1" noChangeArrowheads="1"/>
          </p:cNvPicPr>
          <p:nvPr/>
        </p:nvPicPr>
        <p:blipFill rotWithShape="1">
          <a:blip r:embed="rId2">
            <a:extLst>
              <a:ext uri="{28A0092B-C50C-407E-A947-70E740481C1C}">
                <a14:useLocalDpi xmlns:a14="http://schemas.microsoft.com/office/drawing/2010/main" val="0"/>
              </a:ext>
            </a:extLst>
          </a:blip>
          <a:srcRect t="4076" b="5903"/>
          <a:stretch/>
        </p:blipFill>
        <p:spPr bwMode="auto">
          <a:xfrm>
            <a:off x="482600" y="482600"/>
            <a:ext cx="8178799" cy="417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52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 YOU</a:t>
            </a:r>
          </a:p>
        </p:txBody>
      </p:sp>
      <p:pic>
        <p:nvPicPr>
          <p:cNvPr id="7" name="Picture Placeholder 6"/>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4505325" y="-1"/>
            <a:ext cx="4638676" cy="4905375"/>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1366" y="752013"/>
            <a:ext cx="1619919" cy="457629"/>
          </a:xfrm>
          <a:prstGeom prst="rect">
            <a:avLst/>
          </a:prstGeom>
        </p:spPr>
      </p:pic>
    </p:spTree>
    <p:extLst>
      <p:ext uri="{BB962C8B-B14F-4D97-AF65-F5344CB8AC3E}">
        <p14:creationId xmlns:p14="http://schemas.microsoft.com/office/powerpoint/2010/main" val="1863042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 Statement</a:t>
            </a:r>
          </a:p>
        </p:txBody>
      </p:sp>
      <p:sp>
        <p:nvSpPr>
          <p:cNvPr id="3" name="TextBox 2"/>
          <p:cNvSpPr txBox="1"/>
          <p:nvPr/>
        </p:nvSpPr>
        <p:spPr>
          <a:xfrm>
            <a:off x="604837" y="698273"/>
            <a:ext cx="7984430" cy="461665"/>
          </a:xfrm>
          <a:prstGeom prst="rect">
            <a:avLst/>
          </a:prstGeom>
          <a:noFill/>
        </p:spPr>
        <p:txBody>
          <a:bodyPr wrap="none" rtlCol="0">
            <a:spAutoFit/>
          </a:bodyPr>
          <a:lstStyle/>
          <a:p>
            <a:r>
              <a:rPr lang="en-US" sz="2400" b="1" dirty="0"/>
              <a:t>Automatic perception of road surface and potholes detection</a:t>
            </a:r>
          </a:p>
        </p:txBody>
      </p:sp>
      <p:pic>
        <p:nvPicPr>
          <p:cNvPr id="1026" name="Picture 2" descr="Image result for potholes 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590" y="1814513"/>
            <a:ext cx="438150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756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Concept / Scope of solution</a:t>
            </a:r>
          </a:p>
        </p:txBody>
      </p:sp>
      <p:pic>
        <p:nvPicPr>
          <p:cNvPr id="2052" name="Picture 4" descr="Image result for potholes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651824">
            <a:off x="2570440" y="2573696"/>
            <a:ext cx="1713787" cy="2287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828675"/>
            <a:ext cx="7272247" cy="19389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600" dirty="0"/>
              <a:t>To develop a system which can predict potholes/manholes .</a:t>
            </a:r>
          </a:p>
          <a:p>
            <a:pPr marL="285750" indent="-285750">
              <a:lnSpc>
                <a:spcPct val="150000"/>
              </a:lnSpc>
              <a:buFont typeface="Arial" panose="020B0604020202020204" pitchFamily="34" charset="0"/>
              <a:buChar char="•"/>
            </a:pPr>
            <a:r>
              <a:rPr lang="en-US" sz="1600" dirty="0"/>
              <a:t>To automatically analyze and classify different road surfaces.</a:t>
            </a:r>
          </a:p>
          <a:p>
            <a:pPr marL="285750" indent="-285750">
              <a:lnSpc>
                <a:spcPct val="150000"/>
              </a:lnSpc>
              <a:buFont typeface="Arial" panose="020B0604020202020204" pitchFamily="34" charset="0"/>
              <a:buChar char="•"/>
            </a:pPr>
            <a:r>
              <a:rPr lang="en-US" sz="1600" dirty="0"/>
              <a:t>To make the system learn the current terrain and predict the imminent potholes.</a:t>
            </a:r>
          </a:p>
          <a:p>
            <a:pPr marL="285750" indent="-285750">
              <a:lnSpc>
                <a:spcPct val="150000"/>
              </a:lnSpc>
              <a:buFont typeface="Arial" panose="020B0604020202020204" pitchFamily="34" charset="0"/>
              <a:buChar char="•"/>
            </a:pPr>
            <a:r>
              <a:rPr lang="en-US" sz="1600" dirty="0"/>
              <a:t>To provide terrain description and safe navigation.</a:t>
            </a:r>
          </a:p>
          <a:p>
            <a:pPr marL="285750" indent="-285750">
              <a:lnSpc>
                <a:spcPct val="150000"/>
              </a:lnSpc>
              <a:buFont typeface="Arial" panose="020B0604020202020204" pitchFamily="34" charset="0"/>
              <a:buChar char="•"/>
            </a:pPr>
            <a:r>
              <a:rPr lang="en-US" sz="1600" dirty="0"/>
              <a:t>To ensure road safety .</a:t>
            </a:r>
          </a:p>
        </p:txBody>
      </p:sp>
      <p:pic>
        <p:nvPicPr>
          <p:cNvPr id="2050" name="Picture 2" descr="Image result for potholes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07949">
            <a:off x="5775220" y="2476920"/>
            <a:ext cx="2849127" cy="2229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323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Pros and Challenges of the solution</a:t>
            </a:r>
          </a:p>
        </p:txBody>
      </p:sp>
      <p:sp>
        <p:nvSpPr>
          <p:cNvPr id="3" name="TextBox 2"/>
          <p:cNvSpPr txBox="1"/>
          <p:nvPr/>
        </p:nvSpPr>
        <p:spPr>
          <a:xfrm>
            <a:off x="304800" y="785813"/>
            <a:ext cx="7808119" cy="2585323"/>
          </a:xfrm>
          <a:prstGeom prst="rect">
            <a:avLst/>
          </a:prstGeom>
          <a:noFill/>
        </p:spPr>
        <p:txBody>
          <a:bodyPr wrap="square" rtlCol="0">
            <a:spAutoFit/>
          </a:bodyPr>
          <a:lstStyle/>
          <a:p>
            <a:pPr>
              <a:lnSpc>
                <a:spcPct val="150000"/>
              </a:lnSpc>
            </a:pPr>
            <a:r>
              <a:rPr lang="en-US" sz="1800" dirty="0"/>
              <a:t>Pros :</a:t>
            </a:r>
          </a:p>
          <a:p>
            <a:pPr marL="285750" indent="-285750">
              <a:lnSpc>
                <a:spcPct val="150000"/>
              </a:lnSpc>
              <a:buFont typeface="Arial" panose="020B0604020202020204" pitchFamily="34" charset="0"/>
              <a:buChar char="•"/>
            </a:pPr>
            <a:r>
              <a:rPr lang="en-US" sz="1800" dirty="0"/>
              <a:t>It would enable the drivers to make informed decisions while driving, avoiding the irregular road surface/potholes .</a:t>
            </a:r>
          </a:p>
          <a:p>
            <a:pPr marL="285750" indent="-285750">
              <a:lnSpc>
                <a:spcPct val="150000"/>
              </a:lnSpc>
              <a:buFont typeface="Arial" panose="020B0604020202020204" pitchFamily="34" charset="0"/>
              <a:buChar char="•"/>
            </a:pPr>
            <a:r>
              <a:rPr lang="en-US" sz="1800" dirty="0"/>
              <a:t>It would lead to increase in fuel efficiency and longevity of the tires.</a:t>
            </a:r>
          </a:p>
          <a:p>
            <a:pPr marL="285750" indent="-285750">
              <a:lnSpc>
                <a:spcPct val="150000"/>
              </a:lnSpc>
              <a:buFont typeface="Arial" panose="020B0604020202020204" pitchFamily="34" charset="0"/>
              <a:buChar char="•"/>
            </a:pPr>
            <a:r>
              <a:rPr lang="en-US" sz="1800" dirty="0"/>
              <a:t>It would lead to significant decrease in road congestion.</a:t>
            </a:r>
          </a:p>
          <a:p>
            <a:pPr marL="285750" indent="-285750">
              <a:lnSpc>
                <a:spcPct val="150000"/>
              </a:lnSpc>
              <a:buFont typeface="Arial" panose="020B0604020202020204" pitchFamily="34" charset="0"/>
              <a:buChar char="•"/>
            </a:pPr>
            <a:endParaRPr lang="en-US" sz="1800" dirty="0"/>
          </a:p>
        </p:txBody>
      </p:sp>
      <p:sp>
        <p:nvSpPr>
          <p:cNvPr id="4" name="TextBox 3"/>
          <p:cNvSpPr txBox="1"/>
          <p:nvPr/>
        </p:nvSpPr>
        <p:spPr>
          <a:xfrm>
            <a:off x="304800" y="2884659"/>
            <a:ext cx="8835752" cy="1338828"/>
          </a:xfrm>
          <a:prstGeom prst="rect">
            <a:avLst/>
          </a:prstGeom>
          <a:noFill/>
        </p:spPr>
        <p:txBody>
          <a:bodyPr wrap="none" rtlCol="0">
            <a:spAutoFit/>
          </a:bodyPr>
          <a:lstStyle/>
          <a:p>
            <a:pPr>
              <a:lnSpc>
                <a:spcPct val="150000"/>
              </a:lnSpc>
            </a:pPr>
            <a:r>
              <a:rPr lang="en-US" sz="1800" dirty="0"/>
              <a:t>Challenges :</a:t>
            </a:r>
          </a:p>
          <a:p>
            <a:pPr marL="285750" indent="-285750">
              <a:lnSpc>
                <a:spcPct val="150000"/>
              </a:lnSpc>
              <a:buFont typeface="Arial" panose="020B0604020202020204" pitchFamily="34" charset="0"/>
              <a:buChar char="•"/>
            </a:pPr>
            <a:r>
              <a:rPr lang="en-US" sz="1800" dirty="0"/>
              <a:t>To make the driver aware of these irregularities in advance instead at that exact moment.</a:t>
            </a:r>
          </a:p>
          <a:p>
            <a:pPr marL="285750" indent="-285750">
              <a:lnSpc>
                <a:spcPct val="150000"/>
              </a:lnSpc>
              <a:buFont typeface="Arial" panose="020B0604020202020204" pitchFamily="34" charset="0"/>
              <a:buChar char="•"/>
            </a:pPr>
            <a:r>
              <a:rPr lang="en-US" sz="1800" dirty="0"/>
              <a:t>Prediction of the potholes is difficult if the vehicle is moving at high speeds.</a:t>
            </a:r>
          </a:p>
        </p:txBody>
      </p:sp>
    </p:spTree>
    <p:extLst>
      <p:ext uri="{BB962C8B-B14F-4D97-AF65-F5344CB8AC3E}">
        <p14:creationId xmlns:p14="http://schemas.microsoft.com/office/powerpoint/2010/main" val="3655055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lidar"/>
          <p:cNvPicPr>
            <a:picLocks noChangeAspect="1" noChangeArrowheads="1"/>
          </p:cNvPicPr>
          <p:nvPr/>
        </p:nvPicPr>
        <p:blipFill rotWithShape="1">
          <a:blip r:embed="rId2" cstate="print">
            <a:alphaModFix amt="35000"/>
            <a:extLst>
              <a:ext uri="{28A0092B-C50C-407E-A947-70E740481C1C}">
                <a14:useLocalDpi xmlns:a14="http://schemas.microsoft.com/office/drawing/2010/main" val="0"/>
              </a:ext>
            </a:extLst>
          </a:blip>
          <a:srcRect t="3017"/>
          <a:stretch/>
        </p:blipFill>
        <p:spPr bwMode="auto">
          <a:xfrm>
            <a:off x="20" y="7859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Detailed Description</a:t>
            </a:r>
          </a:p>
        </p:txBody>
      </p:sp>
      <p:sp>
        <p:nvSpPr>
          <p:cNvPr id="3" name="TextBox 2"/>
          <p:cNvSpPr txBox="1"/>
          <p:nvPr/>
        </p:nvSpPr>
        <p:spPr>
          <a:xfrm>
            <a:off x="304799" y="583955"/>
            <a:ext cx="8534401" cy="4259507"/>
          </a:xfrm>
          <a:prstGeom prst="rect">
            <a:avLst/>
          </a:prstGeom>
        </p:spPr>
        <p:txBody>
          <a:bodyPr vert="horz" lIns="91440" tIns="45720" rIns="91440" bIns="45720" rtlCol="0">
            <a:noAutofit/>
          </a:bodyPr>
          <a:lstStyle/>
          <a:p>
            <a:pPr indent="-228600" defTabSz="914400">
              <a:buFont typeface="Arial" panose="020B0604020202020204" pitchFamily="34" charset="0"/>
              <a:buChar char="•"/>
            </a:pPr>
            <a:r>
              <a:rPr lang="en-US" sz="1600" dirty="0">
                <a:solidFill>
                  <a:srgbClr val="FFFFFF"/>
                </a:solidFill>
              </a:rPr>
              <a:t>We will combine the data from two sources:</a:t>
            </a:r>
          </a:p>
          <a:p>
            <a:pPr marL="742950" lvl="1" indent="-342900" defTabSz="914400">
              <a:lnSpc>
                <a:spcPct val="150000"/>
              </a:lnSpc>
              <a:buFont typeface="+mj-lt"/>
              <a:buAutoNum type="arabicPeriod"/>
            </a:pPr>
            <a:r>
              <a:rPr lang="en-US" sz="1600" dirty="0">
                <a:solidFill>
                  <a:srgbClr val="FFFFFF"/>
                </a:solidFill>
              </a:rPr>
              <a:t>LIDAR (Light Detection and Ranging) sensors : It is a remote sensing technology that measures the distance by illuminating a target (potholes/manholes) with a laser.</a:t>
            </a:r>
          </a:p>
          <a:p>
            <a:pPr marL="742950" lvl="1" indent="-342900" defTabSz="914400">
              <a:lnSpc>
                <a:spcPct val="150000"/>
              </a:lnSpc>
              <a:buFont typeface="+mj-lt"/>
              <a:buAutoNum type="arabicPeriod"/>
            </a:pPr>
            <a:r>
              <a:rPr lang="en-US" sz="1600" dirty="0">
                <a:solidFill>
                  <a:srgbClr val="FFFFFF"/>
                </a:solidFill>
              </a:rPr>
              <a:t>Microsoft Kinect/Depth Sensor : An infrared projector and a monochrome CMOS sensor work together to see the frontal view of the road in 3D regardless of the lighting conditions.</a:t>
            </a:r>
          </a:p>
          <a:p>
            <a:pPr indent="-228600" defTabSz="914400">
              <a:lnSpc>
                <a:spcPct val="150000"/>
              </a:lnSpc>
              <a:buFont typeface="Arial" panose="020B0604020202020204" pitchFamily="34" charset="0"/>
              <a:buChar char="•"/>
            </a:pPr>
            <a:r>
              <a:rPr lang="en-US" sz="1600" dirty="0">
                <a:solidFill>
                  <a:srgbClr val="FFFFFF"/>
                </a:solidFill>
              </a:rPr>
              <a:t>Input from both of these sensors would be processed with edge detection and gradient image processing techniques, which give edges, and gradients along horizontal and vertical directions, respectively. The resultant feature vectors, obtained from these techniques, will be fed to a </a:t>
            </a:r>
            <a:r>
              <a:rPr lang="en-US" sz="1600" b="1" dirty="0">
                <a:solidFill>
                  <a:srgbClr val="FFFFFF"/>
                </a:solidFill>
              </a:rPr>
              <a:t>PCA (Principal Component Analysis)</a:t>
            </a:r>
            <a:r>
              <a:rPr lang="en-US" sz="1600" dirty="0">
                <a:solidFill>
                  <a:srgbClr val="FFFFFF"/>
                </a:solidFill>
              </a:rPr>
              <a:t> to reduce the dimension of feature space. </a:t>
            </a:r>
          </a:p>
          <a:p>
            <a:pPr indent="-228600" defTabSz="914400">
              <a:lnSpc>
                <a:spcPct val="150000"/>
              </a:lnSpc>
              <a:buFont typeface="Arial" panose="020B0604020202020204" pitchFamily="34" charset="0"/>
              <a:buChar char="•"/>
            </a:pPr>
            <a:r>
              <a:rPr lang="en-US" sz="1600" dirty="0">
                <a:solidFill>
                  <a:srgbClr val="FFFFFF"/>
                </a:solidFill>
              </a:rPr>
              <a:t>The final feature vectors would be input to  </a:t>
            </a:r>
            <a:r>
              <a:rPr lang="en-US" sz="1600" b="1" dirty="0">
                <a:solidFill>
                  <a:srgbClr val="FFFFFF"/>
                </a:solidFill>
              </a:rPr>
              <a:t>classification machine learning algorithm (</a:t>
            </a:r>
            <a:r>
              <a:rPr lang="en-US" sz="1600" b="1" dirty="0" err="1">
                <a:solidFill>
                  <a:srgbClr val="FFFFFF"/>
                </a:solidFill>
              </a:rPr>
              <a:t>kNN</a:t>
            </a:r>
            <a:r>
              <a:rPr lang="en-US" sz="1600" b="1" dirty="0">
                <a:solidFill>
                  <a:srgbClr val="FFFFFF"/>
                </a:solidFill>
              </a:rPr>
              <a:t> , SVM) </a:t>
            </a:r>
            <a:r>
              <a:rPr lang="en-US" sz="1600" dirty="0">
                <a:solidFill>
                  <a:srgbClr val="FFFFFF"/>
                </a:solidFill>
              </a:rPr>
              <a:t>which would notify whether we should continue moving in the same direction or change lanes.</a:t>
            </a:r>
            <a:endParaRPr lang="en-US" sz="1600" b="1" dirty="0">
              <a:solidFill>
                <a:srgbClr val="FFFFFF"/>
              </a:solidFill>
            </a:endParaRPr>
          </a:p>
        </p:txBody>
      </p:sp>
    </p:spTree>
    <p:extLst>
      <p:ext uri="{BB962C8B-B14F-4D97-AF65-F5344CB8AC3E}">
        <p14:creationId xmlns:p14="http://schemas.microsoft.com/office/powerpoint/2010/main" val="42379953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opencv and matlab"/>
          <p:cNvPicPr>
            <a:picLocks noChangeAspect="1" noChangeArrowheads="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l="21938" r="6952" b="1"/>
          <a:stretch/>
        </p:blipFill>
        <p:spPr bwMode="auto">
          <a:xfrm>
            <a:off x="20" y="7154"/>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Technology/Background</a:t>
            </a:r>
          </a:p>
        </p:txBody>
      </p:sp>
      <p:sp>
        <p:nvSpPr>
          <p:cNvPr id="5" name="TextBox 4"/>
          <p:cNvSpPr txBox="1"/>
          <p:nvPr/>
        </p:nvSpPr>
        <p:spPr>
          <a:xfrm>
            <a:off x="571500" y="997743"/>
            <a:ext cx="7886700" cy="3263504"/>
          </a:xfrm>
          <a:prstGeom prst="rect">
            <a:avLst/>
          </a:prstGeom>
        </p:spPr>
        <p:txBody>
          <a:bodyPr vert="horz" lIns="91440" tIns="45720" rIns="91440" bIns="45720" rtlCol="0">
            <a:normAutofit/>
          </a:bodyPr>
          <a:lstStyle/>
          <a:p>
            <a:pPr marL="285750" indent="-228600" defTabSz="914400">
              <a:lnSpc>
                <a:spcPct val="150000"/>
              </a:lnSpc>
              <a:buFont typeface="Arial" panose="020B0604020202020204" pitchFamily="34" charset="0"/>
              <a:buChar char="•"/>
            </a:pPr>
            <a:r>
              <a:rPr lang="en-US" sz="1800" b="1" dirty="0">
                <a:solidFill>
                  <a:srgbClr val="FFFFFF"/>
                </a:solidFill>
              </a:rPr>
              <a:t>Open CV</a:t>
            </a:r>
          </a:p>
          <a:p>
            <a:pPr marL="628650" lvl="1" indent="-228600" defTabSz="914400">
              <a:lnSpc>
                <a:spcPct val="150000"/>
              </a:lnSpc>
              <a:buFont typeface="Arial" panose="020B0604020202020204" pitchFamily="34" charset="0"/>
              <a:buChar char="•"/>
            </a:pPr>
            <a:r>
              <a:rPr lang="en-US" sz="1800" dirty="0">
                <a:solidFill>
                  <a:srgbClr val="FFFFFF"/>
                </a:solidFill>
              </a:rPr>
              <a:t>Prewitt/Sobel Gradient Detection Algorithms</a:t>
            </a:r>
          </a:p>
          <a:p>
            <a:pPr marL="628650" lvl="1" indent="-228600" defTabSz="914400">
              <a:lnSpc>
                <a:spcPct val="150000"/>
              </a:lnSpc>
              <a:buFont typeface="Arial" panose="020B0604020202020204" pitchFamily="34" charset="0"/>
              <a:buChar char="•"/>
            </a:pPr>
            <a:r>
              <a:rPr lang="en-US" sz="1800" dirty="0">
                <a:solidFill>
                  <a:srgbClr val="FFFFFF"/>
                </a:solidFill>
              </a:rPr>
              <a:t>Sobel/Canny Edge detection Algorithms</a:t>
            </a:r>
          </a:p>
          <a:p>
            <a:pPr marL="285750" indent="-228600" defTabSz="914400">
              <a:lnSpc>
                <a:spcPct val="150000"/>
              </a:lnSpc>
              <a:buFont typeface="Arial" panose="020B0604020202020204" pitchFamily="34" charset="0"/>
              <a:buChar char="•"/>
            </a:pPr>
            <a:r>
              <a:rPr lang="en-US" sz="1800" dirty="0">
                <a:solidFill>
                  <a:srgbClr val="FFFFFF"/>
                </a:solidFill>
              </a:rPr>
              <a:t>MATLAB</a:t>
            </a:r>
          </a:p>
          <a:p>
            <a:pPr marL="628650" lvl="1" indent="-228600" defTabSz="914400">
              <a:lnSpc>
                <a:spcPct val="150000"/>
              </a:lnSpc>
              <a:buFont typeface="Arial" panose="020B0604020202020204" pitchFamily="34" charset="0"/>
              <a:buChar char="•"/>
            </a:pPr>
            <a:r>
              <a:rPr lang="en-US" sz="1800" dirty="0">
                <a:solidFill>
                  <a:srgbClr val="FFFFFF"/>
                </a:solidFill>
              </a:rPr>
              <a:t>Principal Component Analysis Algorithm (PCA)</a:t>
            </a:r>
          </a:p>
          <a:p>
            <a:pPr marL="628650" lvl="1" indent="-228600" defTabSz="914400">
              <a:lnSpc>
                <a:spcPct val="150000"/>
              </a:lnSpc>
              <a:buFont typeface="Arial" panose="020B0604020202020204" pitchFamily="34" charset="0"/>
              <a:buChar char="•"/>
            </a:pPr>
            <a:r>
              <a:rPr lang="en-US" sz="1800" dirty="0">
                <a:solidFill>
                  <a:srgbClr val="FFFFFF"/>
                </a:solidFill>
              </a:rPr>
              <a:t>K-Nearest Neighbor(</a:t>
            </a:r>
            <a:r>
              <a:rPr lang="en-US" sz="1800" dirty="0" err="1">
                <a:solidFill>
                  <a:srgbClr val="FFFFFF"/>
                </a:solidFill>
              </a:rPr>
              <a:t>kNN</a:t>
            </a:r>
            <a:r>
              <a:rPr lang="en-US" sz="1800" dirty="0">
                <a:solidFill>
                  <a:srgbClr val="FFFFFF"/>
                </a:solidFill>
              </a:rPr>
              <a:t>), Support Vector Machines(SVM) classification algorithms</a:t>
            </a:r>
          </a:p>
          <a:p>
            <a:pPr marL="628650" lvl="1" indent="-228600" defTabSz="914400">
              <a:lnSpc>
                <a:spcPct val="150000"/>
              </a:lnSpc>
              <a:buFont typeface="Arial" panose="020B0604020202020204" pitchFamily="34" charset="0"/>
              <a:buChar char="•"/>
            </a:pPr>
            <a:endParaRPr lang="en-US" sz="1800" dirty="0">
              <a:solidFill>
                <a:srgbClr val="FFFFFF"/>
              </a:solidFill>
            </a:endParaRPr>
          </a:p>
          <a:p>
            <a:pPr marL="628650" lvl="1" indent="-228600" defTabSz="914400">
              <a:lnSpc>
                <a:spcPct val="150000"/>
              </a:lnSpc>
              <a:buFont typeface="Arial" panose="020B0604020202020204" pitchFamily="34" charset="0"/>
              <a:buChar char="•"/>
            </a:pPr>
            <a:endParaRPr lang="en-US" sz="1800" dirty="0">
              <a:solidFill>
                <a:srgbClr val="FFFFFF"/>
              </a:solidFill>
            </a:endParaRPr>
          </a:p>
        </p:txBody>
      </p:sp>
    </p:spTree>
    <p:extLst>
      <p:ext uri="{BB962C8B-B14F-4D97-AF65-F5344CB8AC3E}">
        <p14:creationId xmlns:p14="http://schemas.microsoft.com/office/powerpoint/2010/main" val="277339267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Development Procedure/Methodology</a:t>
            </a:r>
          </a:p>
        </p:txBody>
      </p:sp>
      <p:sp>
        <p:nvSpPr>
          <p:cNvPr id="3" name="TextBox 2"/>
          <p:cNvSpPr txBox="1"/>
          <p:nvPr/>
        </p:nvSpPr>
        <p:spPr>
          <a:xfrm>
            <a:off x="304800" y="634574"/>
            <a:ext cx="8839200" cy="3901068"/>
          </a:xfrm>
          <a:prstGeom prst="rect">
            <a:avLst/>
          </a:prstGeom>
          <a:noFill/>
        </p:spPr>
        <p:txBody>
          <a:bodyPr wrap="square" rtlCol="0">
            <a:spAutoFit/>
          </a:bodyPr>
          <a:lstStyle/>
          <a:p>
            <a:pPr marL="285750" indent="-285750" algn="just">
              <a:lnSpc>
                <a:spcPct val="150000"/>
              </a:lnSpc>
              <a:buFontTx/>
              <a:buChar char="-"/>
            </a:pPr>
            <a:r>
              <a:rPr lang="en-US" sz="1500" dirty="0"/>
              <a:t>Capture training data of four classes of roads i.e. with/without potholes </a:t>
            </a:r>
          </a:p>
          <a:p>
            <a:pPr algn="just">
              <a:lnSpc>
                <a:spcPct val="150000"/>
              </a:lnSpc>
            </a:pPr>
            <a:r>
              <a:rPr lang="en-US" sz="1500" dirty="0"/>
              <a:t>and with/without irregularities on road surfaces using LIDAR and Kinect Depth Sensors.</a:t>
            </a:r>
          </a:p>
          <a:p>
            <a:pPr marL="285750" indent="-285750" algn="just">
              <a:lnSpc>
                <a:spcPct val="150000"/>
              </a:lnSpc>
              <a:buFontTx/>
              <a:buChar char="-"/>
            </a:pPr>
            <a:r>
              <a:rPr lang="en-US" sz="1500" dirty="0"/>
              <a:t>Divide the collected dataset as follows: 60% as training data, 20% as cross validation data</a:t>
            </a:r>
          </a:p>
          <a:p>
            <a:pPr algn="just">
              <a:lnSpc>
                <a:spcPct val="150000"/>
              </a:lnSpc>
            </a:pPr>
            <a:r>
              <a:rPr lang="en-US" sz="1500" dirty="0"/>
              <a:t> and 20 % as testing data.</a:t>
            </a:r>
          </a:p>
          <a:p>
            <a:pPr marL="285750" indent="-285750" algn="just">
              <a:lnSpc>
                <a:spcPct val="150000"/>
              </a:lnSpc>
              <a:buFontTx/>
              <a:buChar char="-"/>
            </a:pPr>
            <a:r>
              <a:rPr lang="en-US" sz="1500" dirty="0"/>
              <a:t>Apply Gaussian Blur to input images to perform smoothening of the image and filter out the noise.</a:t>
            </a:r>
          </a:p>
          <a:p>
            <a:pPr marL="285750" indent="-285750" algn="just">
              <a:lnSpc>
                <a:spcPct val="150000"/>
              </a:lnSpc>
              <a:buFontTx/>
              <a:buChar char="-"/>
            </a:pPr>
            <a:r>
              <a:rPr lang="en-US" sz="1500" dirty="0"/>
              <a:t>Convolve the input with the sharpening kernel                                      to sharpen the edges in the input.</a:t>
            </a:r>
          </a:p>
          <a:p>
            <a:pPr marL="285750" indent="-285750" algn="just">
              <a:lnSpc>
                <a:spcPct val="150000"/>
              </a:lnSpc>
              <a:buFontTx/>
              <a:buChar char="-"/>
            </a:pPr>
            <a:endParaRPr lang="en-US" sz="1500" dirty="0"/>
          </a:p>
          <a:p>
            <a:pPr marL="285750" indent="-285750" algn="just">
              <a:lnSpc>
                <a:spcPct val="150000"/>
              </a:lnSpc>
              <a:buFontTx/>
              <a:buChar char="-"/>
            </a:pPr>
            <a:endParaRPr lang="en-US" sz="1500" dirty="0"/>
          </a:p>
          <a:p>
            <a:pPr marL="285750" indent="-285750" algn="just">
              <a:lnSpc>
                <a:spcPct val="150000"/>
              </a:lnSpc>
              <a:buFontTx/>
              <a:buChar char="-"/>
            </a:pPr>
            <a:r>
              <a:rPr lang="en-US" sz="1500" dirty="0"/>
              <a:t>Extract out the feature vectors, from the output of pre-processing techniques, using Gradient and Edge Detection algorithms.</a:t>
            </a:r>
          </a:p>
          <a:p>
            <a:pPr marL="285750" indent="-285750" algn="just">
              <a:lnSpc>
                <a:spcPct val="150000"/>
              </a:lnSpc>
              <a:buFontTx/>
              <a:buChar char="-"/>
            </a:pPr>
            <a:r>
              <a:rPr lang="en-US" sz="1500" dirty="0"/>
              <a:t>Employ Principal Component Analysis(PCA) to reduce the dimension space of the feature set extracted.</a:t>
            </a:r>
          </a:p>
        </p:txBody>
      </p:sp>
      <p:pic>
        <p:nvPicPr>
          <p:cNvPr id="4" name="Picture 3"/>
          <p:cNvPicPr>
            <a:picLocks noChangeAspect="1"/>
          </p:cNvPicPr>
          <p:nvPr/>
        </p:nvPicPr>
        <p:blipFill>
          <a:blip r:embed="rId2"/>
          <a:stretch>
            <a:fillRect/>
          </a:stretch>
        </p:blipFill>
        <p:spPr>
          <a:xfrm>
            <a:off x="4310062" y="2369654"/>
            <a:ext cx="1438275" cy="762000"/>
          </a:xfrm>
          <a:prstGeom prst="rect">
            <a:avLst/>
          </a:prstGeom>
        </p:spPr>
      </p:pic>
    </p:spTree>
    <p:extLst>
      <p:ext uri="{BB962C8B-B14F-4D97-AF65-F5344CB8AC3E}">
        <p14:creationId xmlns:p14="http://schemas.microsoft.com/office/powerpoint/2010/main" val="204088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864" y="2162758"/>
            <a:ext cx="3400900" cy="543001"/>
          </a:xfrm>
        </p:spPr>
      </p:pic>
      <p:sp>
        <p:nvSpPr>
          <p:cNvPr id="3" name="Title 2"/>
          <p:cNvSpPr>
            <a:spLocks noGrp="1"/>
          </p:cNvSpPr>
          <p:nvPr>
            <p:ph type="title"/>
          </p:nvPr>
        </p:nvSpPr>
        <p:spPr/>
        <p:txBody>
          <a:bodyPr/>
          <a:lstStyle/>
          <a:p>
            <a:r>
              <a:rPr lang="en-US" dirty="0"/>
              <a:t>Development Procedure/Methodology</a:t>
            </a:r>
          </a:p>
        </p:txBody>
      </p:sp>
      <p:sp>
        <p:nvSpPr>
          <p:cNvPr id="4" name="Rectangle 3"/>
          <p:cNvSpPr/>
          <p:nvPr/>
        </p:nvSpPr>
        <p:spPr>
          <a:xfrm>
            <a:off x="304800" y="753288"/>
            <a:ext cx="7374836" cy="3000821"/>
          </a:xfrm>
          <a:prstGeom prst="rect">
            <a:avLst/>
          </a:prstGeom>
        </p:spPr>
        <p:txBody>
          <a:bodyPr wrap="square">
            <a:spAutoFit/>
          </a:bodyPr>
          <a:lstStyle/>
          <a:p>
            <a:pPr marL="285750" indent="-285750" algn="just">
              <a:lnSpc>
                <a:spcPct val="150000"/>
              </a:lnSpc>
              <a:buFontTx/>
              <a:buChar char="-"/>
            </a:pPr>
            <a:r>
              <a:rPr lang="en-US" sz="1400" dirty="0"/>
              <a:t>Train the classification model and estimate the model parameters using k-Nearest Neighbor (</a:t>
            </a:r>
            <a:r>
              <a:rPr lang="en-US" sz="1400" dirty="0" err="1"/>
              <a:t>kNN</a:t>
            </a:r>
            <a:r>
              <a:rPr lang="en-US" sz="1400" dirty="0"/>
              <a:t>) or Support Vector Machines(SVM) classification algorithms.</a:t>
            </a:r>
          </a:p>
          <a:p>
            <a:pPr marL="285750" indent="-285750" algn="just">
              <a:lnSpc>
                <a:spcPct val="150000"/>
              </a:lnSpc>
              <a:buFontTx/>
              <a:buChar char="-"/>
            </a:pPr>
            <a:r>
              <a:rPr lang="en-US" sz="1400" dirty="0"/>
              <a:t>Validate the model’s accuracy by calculating F1-score statistic.</a:t>
            </a:r>
          </a:p>
          <a:p>
            <a:pPr algn="just">
              <a:lnSpc>
                <a:spcPct val="150000"/>
              </a:lnSpc>
            </a:pPr>
            <a:endParaRPr lang="en-US" sz="1400" dirty="0"/>
          </a:p>
          <a:p>
            <a:pPr algn="just">
              <a:lnSpc>
                <a:spcPct val="150000"/>
              </a:lnSpc>
            </a:pPr>
            <a:endParaRPr lang="en-US" sz="1400" dirty="0"/>
          </a:p>
          <a:p>
            <a:pPr algn="just">
              <a:lnSpc>
                <a:spcPct val="150000"/>
              </a:lnSpc>
            </a:pPr>
            <a:r>
              <a:rPr lang="en-US" sz="1400" dirty="0"/>
              <a:t>where Precision measures the positive predictive value and Recall measures the sensitivity in the data.</a:t>
            </a:r>
          </a:p>
          <a:p>
            <a:pPr marL="285750" indent="-285750" algn="just">
              <a:lnSpc>
                <a:spcPct val="150000"/>
              </a:lnSpc>
              <a:buFontTx/>
              <a:buChar char="-"/>
            </a:pPr>
            <a:r>
              <a:rPr lang="en-US" sz="1400" dirty="0"/>
              <a:t>Predict using the above built model whether or not to stay in the same lane and store these results on the cloud server, for future references.</a:t>
            </a:r>
          </a:p>
        </p:txBody>
      </p:sp>
    </p:spTree>
    <p:extLst>
      <p:ext uri="{BB962C8B-B14F-4D97-AF65-F5344CB8AC3E}">
        <p14:creationId xmlns:p14="http://schemas.microsoft.com/office/powerpoint/2010/main" val="1019069225"/>
      </p:ext>
    </p:extLst>
  </p:cSld>
  <p:clrMapOvr>
    <a:masterClrMapping/>
  </p:clrMapOvr>
</p:sld>
</file>

<file path=ppt/theme/theme1.xml><?xml version="1.0" encoding="utf-8"?>
<a:theme xmlns:a="http://schemas.openxmlformats.org/drawingml/2006/main" name="L&amp;T Theme 2">
  <a:themeElements>
    <a:clrScheme name="L&amp;T Colors">
      <a:dk1>
        <a:srgbClr val="000000"/>
      </a:dk1>
      <a:lt1>
        <a:srgbClr val="FFFFFF"/>
      </a:lt1>
      <a:dk2>
        <a:srgbClr val="00B0F0"/>
      </a:dk2>
      <a:lt2>
        <a:srgbClr val="004581"/>
      </a:lt2>
      <a:accent1>
        <a:srgbClr val="0556CD"/>
      </a:accent1>
      <a:accent2>
        <a:srgbClr val="058EFF"/>
      </a:accent2>
      <a:accent3>
        <a:srgbClr val="FFCC29"/>
      </a:accent3>
      <a:accent4>
        <a:srgbClr val="F7411D"/>
      </a:accent4>
      <a:accent5>
        <a:srgbClr val="1A9664"/>
      </a:accent5>
      <a:accent6>
        <a:srgbClr val="DA8200"/>
      </a:accent6>
      <a:hlink>
        <a:srgbClr val="7BD3F7"/>
      </a:hlink>
      <a:folHlink>
        <a:srgbClr val="0769F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amp;T Theme 2">
  <a:themeElements>
    <a:clrScheme name="L&amp;T Colors">
      <a:dk1>
        <a:srgbClr val="000000"/>
      </a:dk1>
      <a:lt1>
        <a:srgbClr val="FFFFFF"/>
      </a:lt1>
      <a:dk2>
        <a:srgbClr val="00B0F0"/>
      </a:dk2>
      <a:lt2>
        <a:srgbClr val="004581"/>
      </a:lt2>
      <a:accent1>
        <a:srgbClr val="0556CD"/>
      </a:accent1>
      <a:accent2>
        <a:srgbClr val="058EFF"/>
      </a:accent2>
      <a:accent3>
        <a:srgbClr val="FFCC29"/>
      </a:accent3>
      <a:accent4>
        <a:srgbClr val="F7411D"/>
      </a:accent4>
      <a:accent5>
        <a:srgbClr val="1A9664"/>
      </a:accent5>
      <a:accent6>
        <a:srgbClr val="DA8200"/>
      </a:accent6>
      <a:hlink>
        <a:srgbClr val="7BD3F7"/>
      </a:hlink>
      <a:folHlink>
        <a:srgbClr val="0769F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0CDA6C-DB4F-4460-8B4A-94E0823074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2BBC3BF-028F-47D4-97A0-92E124426783}">
  <ds:schemaRefs>
    <ds:schemaRef ds:uri="http://schemas.microsoft.com/sharepoint/v3/contenttype/forms"/>
  </ds:schemaRefs>
</ds:datastoreItem>
</file>

<file path=customXml/itemProps3.xml><?xml version="1.0" encoding="utf-8"?>
<ds:datastoreItem xmlns:ds="http://schemas.openxmlformats.org/officeDocument/2006/customXml" ds:itemID="{3E8A84F7-E5AF-4472-B35B-37F2CBE48EC7}">
  <ds:schemaRefs>
    <ds:schemaRef ds:uri="http://schemas.microsoft.com/office/infopath/2007/PartnerControls"/>
    <ds:schemaRef ds:uri="http://www.w3.org/XML/1998/namespace"/>
    <ds:schemaRef ds:uri="http://purl.org/dc/dcmitype/"/>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L&amp;T Theme 2</Template>
  <TotalTime>4955</TotalTime>
  <Words>1045</Words>
  <Application>Microsoft Office PowerPoint</Application>
  <PresentationFormat>On-screen Show (16:9)</PresentationFormat>
  <Paragraphs>170</Paragraphs>
  <Slides>22</Slides>
  <Notes>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22</vt:i4>
      </vt:variant>
    </vt:vector>
  </HeadingPairs>
  <TitlesOfParts>
    <vt:vector size="26" baseType="lpstr">
      <vt:lpstr>Arial</vt:lpstr>
      <vt:lpstr>Calibri</vt:lpstr>
      <vt:lpstr>L&amp;T Theme 2</vt:lpstr>
      <vt:lpstr>1_L&amp;T Theme 2</vt:lpstr>
      <vt:lpstr>PID-235 Road Surface Analysis and Potholes Detection</vt:lpstr>
      <vt:lpstr>Index</vt:lpstr>
      <vt:lpstr>Challenge Statement</vt:lpstr>
      <vt:lpstr>Concept / Scope of solution</vt:lpstr>
      <vt:lpstr>Pros and Challenges of the solution</vt:lpstr>
      <vt:lpstr>Detailed Description</vt:lpstr>
      <vt:lpstr>Technology/Background</vt:lpstr>
      <vt:lpstr>Development Procedure/Methodology</vt:lpstr>
      <vt:lpstr>Development Procedure/Methodology</vt:lpstr>
      <vt:lpstr>Implementation and prototype / POC</vt:lpstr>
      <vt:lpstr>Implementation and prototype / POC</vt:lpstr>
      <vt:lpstr>PowerPoint Presentation</vt:lpstr>
      <vt:lpstr>Implementation and prototype / POC</vt:lpstr>
      <vt:lpstr>Implementation and prototype / POC</vt:lpstr>
      <vt:lpstr>Validation / Testing / Analysis</vt:lpstr>
      <vt:lpstr>Validation / Testing / Analysis</vt:lpstr>
      <vt:lpstr>Cost /benefits</vt:lpstr>
      <vt:lpstr>Results and potential Business Impact for L&amp;T TS</vt:lpstr>
      <vt:lpstr>Conclusion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zs</dc:creator>
  <cp:lastModifiedBy>MT2016006 Akanksha Dwivedi</cp:lastModifiedBy>
  <cp:revision>679</cp:revision>
  <dcterms:created xsi:type="dcterms:W3CDTF">2016-04-28T10:20:29Z</dcterms:created>
  <dcterms:modified xsi:type="dcterms:W3CDTF">2017-02-02T18:00:31Z</dcterms:modified>
</cp:coreProperties>
</file>